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8" r:id="rId1"/>
  </p:sldMasterIdLst>
  <p:notesMasterIdLst>
    <p:notesMasterId r:id="rId8"/>
  </p:notesMasterIdLst>
  <p:sldIdLst>
    <p:sldId id="276" r:id="rId2"/>
    <p:sldId id="277" r:id="rId3"/>
    <p:sldId id="272" r:id="rId4"/>
    <p:sldId id="274" r:id="rId5"/>
    <p:sldId id="275" r:id="rId6"/>
    <p:sldId id="266" r:id="rId7"/>
  </p:sldIdLst>
  <p:sldSz cx="12192000" cy="6858000"/>
  <p:notesSz cx="6858000" cy="9144000"/>
  <p:defaultTextStyle>
    <a:defPPr>
      <a:defRPr lang="ka-G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20" autoAdjust="0"/>
  </p:normalViewPr>
  <p:slideViewPr>
    <p:cSldViewPr snapToGrid="0">
      <p:cViewPr varScale="1">
        <p:scale>
          <a:sx n="63" d="100"/>
          <a:sy n="63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7D1D6E-9BD0-4C96-B21A-088FEF16D058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4AA841C-8CFD-46FD-BD93-490886204CD5}">
      <dgm:prSet phldrT="[Text]"/>
      <dgm:spPr/>
      <dgm:t>
        <a:bodyPr/>
        <a:lstStyle/>
        <a:p>
          <a:r>
            <a:rPr lang="en-US" dirty="0"/>
            <a:t>Theoretical</a:t>
          </a:r>
        </a:p>
        <a:p>
          <a:r>
            <a:rPr lang="en-US" dirty="0"/>
            <a:t>1-2H</a:t>
          </a:r>
        </a:p>
      </dgm:t>
    </dgm:pt>
    <dgm:pt modelId="{176B8215-9979-4A31-BF88-7F657418990A}" type="parTrans" cxnId="{0714DC87-1172-45A2-BE3B-111F92F2A5AA}">
      <dgm:prSet/>
      <dgm:spPr/>
      <dgm:t>
        <a:bodyPr/>
        <a:lstStyle/>
        <a:p>
          <a:endParaRPr lang="en-US"/>
        </a:p>
      </dgm:t>
    </dgm:pt>
    <dgm:pt modelId="{5FCCC62C-AA78-4D3F-B3B5-BD02623624E2}" type="sibTrans" cxnId="{0714DC87-1172-45A2-BE3B-111F92F2A5AA}">
      <dgm:prSet/>
      <dgm:spPr/>
      <dgm:t>
        <a:bodyPr/>
        <a:lstStyle/>
        <a:p>
          <a:endParaRPr lang="en-US"/>
        </a:p>
      </dgm:t>
    </dgm:pt>
    <dgm:pt modelId="{B68DF36B-C9E2-4488-9498-2B44267C8618}">
      <dgm:prSet phldrT="[Text]"/>
      <dgm:spPr/>
      <dgm:t>
        <a:bodyPr/>
        <a:lstStyle/>
        <a:p>
          <a:r>
            <a:rPr lang="en-US" dirty="0"/>
            <a:t>Practical</a:t>
          </a:r>
        </a:p>
        <a:p>
          <a:r>
            <a:rPr lang="en-US" dirty="0"/>
            <a:t>2-</a:t>
          </a:r>
          <a:r>
            <a:rPr lang="ka-GE" dirty="0"/>
            <a:t>3</a:t>
          </a:r>
          <a:r>
            <a:rPr lang="en-US" dirty="0"/>
            <a:t>H</a:t>
          </a:r>
        </a:p>
      </dgm:t>
    </dgm:pt>
    <dgm:pt modelId="{81244C96-2755-475E-9EEE-A303C7E43600}" type="parTrans" cxnId="{D7667EC4-9958-44E3-B6AD-729626CFA040}">
      <dgm:prSet/>
      <dgm:spPr/>
      <dgm:t>
        <a:bodyPr/>
        <a:lstStyle/>
        <a:p>
          <a:endParaRPr lang="en-US"/>
        </a:p>
      </dgm:t>
    </dgm:pt>
    <dgm:pt modelId="{2B88038B-27D2-4B98-BE46-B0CC9962D612}" type="sibTrans" cxnId="{D7667EC4-9958-44E3-B6AD-729626CFA040}">
      <dgm:prSet/>
      <dgm:spPr/>
      <dgm:t>
        <a:bodyPr/>
        <a:lstStyle/>
        <a:p>
          <a:endParaRPr lang="en-US"/>
        </a:p>
      </dgm:t>
    </dgm:pt>
    <dgm:pt modelId="{E49BC6A6-EF78-4E25-90A2-873EDCDF673D}">
      <dgm:prSet phldrT="[Text]"/>
      <dgm:spPr/>
      <dgm:t>
        <a:bodyPr/>
        <a:lstStyle/>
        <a:p>
          <a:r>
            <a:rPr lang="en-US" dirty="0"/>
            <a:t>3-</a:t>
          </a:r>
          <a:r>
            <a:rPr lang="ka-GE" dirty="0"/>
            <a:t>5</a:t>
          </a:r>
          <a:r>
            <a:rPr lang="en-US" dirty="0"/>
            <a:t>H</a:t>
          </a:r>
        </a:p>
      </dgm:t>
    </dgm:pt>
    <dgm:pt modelId="{A1C289C8-39AA-42DB-BF51-86B49A1A93CB}" type="parTrans" cxnId="{18599142-64C7-4783-B573-AB85689C6261}">
      <dgm:prSet/>
      <dgm:spPr/>
      <dgm:t>
        <a:bodyPr/>
        <a:lstStyle/>
        <a:p>
          <a:endParaRPr lang="en-US"/>
        </a:p>
      </dgm:t>
    </dgm:pt>
    <dgm:pt modelId="{B0013819-272E-43F1-BDFD-F6A1D45C8034}" type="sibTrans" cxnId="{18599142-64C7-4783-B573-AB85689C6261}">
      <dgm:prSet/>
      <dgm:spPr/>
      <dgm:t>
        <a:bodyPr/>
        <a:lstStyle/>
        <a:p>
          <a:endParaRPr lang="en-US"/>
        </a:p>
      </dgm:t>
    </dgm:pt>
    <dgm:pt modelId="{52E11316-0765-4A50-BE96-6F2A3CAE9087}" type="pres">
      <dgm:prSet presAssocID="{397D1D6E-9BD0-4C96-B21A-088FEF16D058}" presName="Name0" presStyleCnt="0">
        <dgm:presLayoutVars>
          <dgm:dir/>
          <dgm:resizeHandles val="exact"/>
        </dgm:presLayoutVars>
      </dgm:prSet>
      <dgm:spPr/>
    </dgm:pt>
    <dgm:pt modelId="{00DAE469-C6C4-4A3C-927B-D26F1C17C5A2}" type="pres">
      <dgm:prSet presAssocID="{397D1D6E-9BD0-4C96-B21A-088FEF16D058}" presName="vNodes" presStyleCnt="0"/>
      <dgm:spPr/>
    </dgm:pt>
    <dgm:pt modelId="{487FB038-74DB-492A-AEAD-D8D86DF80FCC}" type="pres">
      <dgm:prSet presAssocID="{E4AA841C-8CFD-46FD-BD93-490886204CD5}" presName="node" presStyleLbl="node1" presStyleIdx="0" presStyleCnt="3">
        <dgm:presLayoutVars>
          <dgm:bulletEnabled val="1"/>
        </dgm:presLayoutVars>
      </dgm:prSet>
      <dgm:spPr/>
    </dgm:pt>
    <dgm:pt modelId="{FECE7216-BCBC-4A1D-9D2A-B931569BA719}" type="pres">
      <dgm:prSet presAssocID="{5FCCC62C-AA78-4D3F-B3B5-BD02623624E2}" presName="spacerT" presStyleCnt="0"/>
      <dgm:spPr/>
    </dgm:pt>
    <dgm:pt modelId="{A74607F7-81E7-4368-8946-2E55557635F1}" type="pres">
      <dgm:prSet presAssocID="{5FCCC62C-AA78-4D3F-B3B5-BD02623624E2}" presName="sibTrans" presStyleLbl="sibTrans2D1" presStyleIdx="0" presStyleCnt="2"/>
      <dgm:spPr/>
    </dgm:pt>
    <dgm:pt modelId="{14CEB5A4-87CA-4E8A-B7BB-290930DC5884}" type="pres">
      <dgm:prSet presAssocID="{5FCCC62C-AA78-4D3F-B3B5-BD02623624E2}" presName="spacerB" presStyleCnt="0"/>
      <dgm:spPr/>
    </dgm:pt>
    <dgm:pt modelId="{C8772C4E-5AD8-4AA4-A6AB-50467487566D}" type="pres">
      <dgm:prSet presAssocID="{B68DF36B-C9E2-4488-9498-2B44267C8618}" presName="node" presStyleLbl="node1" presStyleIdx="1" presStyleCnt="3">
        <dgm:presLayoutVars>
          <dgm:bulletEnabled val="1"/>
        </dgm:presLayoutVars>
      </dgm:prSet>
      <dgm:spPr/>
    </dgm:pt>
    <dgm:pt modelId="{5CA4375C-0F5B-4221-8938-7AD86839B177}" type="pres">
      <dgm:prSet presAssocID="{397D1D6E-9BD0-4C96-B21A-088FEF16D058}" presName="sibTransLast" presStyleLbl="sibTrans2D1" presStyleIdx="1" presStyleCnt="2"/>
      <dgm:spPr/>
    </dgm:pt>
    <dgm:pt modelId="{F9163B53-8518-450E-BF33-814A3FA26163}" type="pres">
      <dgm:prSet presAssocID="{397D1D6E-9BD0-4C96-B21A-088FEF16D058}" presName="connectorText" presStyleLbl="sibTrans2D1" presStyleIdx="1" presStyleCnt="2"/>
      <dgm:spPr/>
    </dgm:pt>
    <dgm:pt modelId="{DAAC9A7F-C3D6-44C1-9015-7D92888A5B04}" type="pres">
      <dgm:prSet presAssocID="{397D1D6E-9BD0-4C96-B21A-088FEF16D058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4B6EFA0A-5863-49E0-9AE5-B4636C9C3D17}" type="presOf" srcId="{B68DF36B-C9E2-4488-9498-2B44267C8618}" destId="{C8772C4E-5AD8-4AA4-A6AB-50467487566D}" srcOrd="0" destOrd="0" presId="urn:microsoft.com/office/officeart/2005/8/layout/equation2"/>
    <dgm:cxn modelId="{0B18DA18-FFE0-4305-AAB3-9C4F6B328997}" type="presOf" srcId="{E49BC6A6-EF78-4E25-90A2-873EDCDF673D}" destId="{DAAC9A7F-C3D6-44C1-9015-7D92888A5B04}" srcOrd="0" destOrd="0" presId="urn:microsoft.com/office/officeart/2005/8/layout/equation2"/>
    <dgm:cxn modelId="{B8EC5D1D-0EED-417D-984D-0A147CBF4ADC}" type="presOf" srcId="{397D1D6E-9BD0-4C96-B21A-088FEF16D058}" destId="{52E11316-0765-4A50-BE96-6F2A3CAE9087}" srcOrd="0" destOrd="0" presId="urn:microsoft.com/office/officeart/2005/8/layout/equation2"/>
    <dgm:cxn modelId="{500E465B-9251-4BB2-A38C-BDF9CEE43291}" type="presOf" srcId="{5FCCC62C-AA78-4D3F-B3B5-BD02623624E2}" destId="{A74607F7-81E7-4368-8946-2E55557635F1}" srcOrd="0" destOrd="0" presId="urn:microsoft.com/office/officeart/2005/8/layout/equation2"/>
    <dgm:cxn modelId="{268B455E-4AD3-4BF5-9B1E-46C4169B2D7D}" type="presOf" srcId="{2B88038B-27D2-4B98-BE46-B0CC9962D612}" destId="{5CA4375C-0F5B-4221-8938-7AD86839B177}" srcOrd="0" destOrd="0" presId="urn:microsoft.com/office/officeart/2005/8/layout/equation2"/>
    <dgm:cxn modelId="{18599142-64C7-4783-B573-AB85689C6261}" srcId="{397D1D6E-9BD0-4C96-B21A-088FEF16D058}" destId="{E49BC6A6-EF78-4E25-90A2-873EDCDF673D}" srcOrd="2" destOrd="0" parTransId="{A1C289C8-39AA-42DB-BF51-86B49A1A93CB}" sibTransId="{B0013819-272E-43F1-BDFD-F6A1D45C8034}"/>
    <dgm:cxn modelId="{910F4B63-0551-401F-83B8-E7BDE96DA8B4}" type="presOf" srcId="{2B88038B-27D2-4B98-BE46-B0CC9962D612}" destId="{F9163B53-8518-450E-BF33-814A3FA26163}" srcOrd="1" destOrd="0" presId="urn:microsoft.com/office/officeart/2005/8/layout/equation2"/>
    <dgm:cxn modelId="{C8C92B7C-925E-4E76-BE56-19EFDE762072}" type="presOf" srcId="{E4AA841C-8CFD-46FD-BD93-490886204CD5}" destId="{487FB038-74DB-492A-AEAD-D8D86DF80FCC}" srcOrd="0" destOrd="0" presId="urn:microsoft.com/office/officeart/2005/8/layout/equation2"/>
    <dgm:cxn modelId="{0714DC87-1172-45A2-BE3B-111F92F2A5AA}" srcId="{397D1D6E-9BD0-4C96-B21A-088FEF16D058}" destId="{E4AA841C-8CFD-46FD-BD93-490886204CD5}" srcOrd="0" destOrd="0" parTransId="{176B8215-9979-4A31-BF88-7F657418990A}" sibTransId="{5FCCC62C-AA78-4D3F-B3B5-BD02623624E2}"/>
    <dgm:cxn modelId="{D7667EC4-9958-44E3-B6AD-729626CFA040}" srcId="{397D1D6E-9BD0-4C96-B21A-088FEF16D058}" destId="{B68DF36B-C9E2-4488-9498-2B44267C8618}" srcOrd="1" destOrd="0" parTransId="{81244C96-2755-475E-9EEE-A303C7E43600}" sibTransId="{2B88038B-27D2-4B98-BE46-B0CC9962D612}"/>
    <dgm:cxn modelId="{D18A0BE2-C0E6-4AD9-B4A9-B98F0AA8659C}" type="presParOf" srcId="{52E11316-0765-4A50-BE96-6F2A3CAE9087}" destId="{00DAE469-C6C4-4A3C-927B-D26F1C17C5A2}" srcOrd="0" destOrd="0" presId="urn:microsoft.com/office/officeart/2005/8/layout/equation2"/>
    <dgm:cxn modelId="{38ECD182-FCB6-4406-8A2D-ED49626569B3}" type="presParOf" srcId="{00DAE469-C6C4-4A3C-927B-D26F1C17C5A2}" destId="{487FB038-74DB-492A-AEAD-D8D86DF80FCC}" srcOrd="0" destOrd="0" presId="urn:microsoft.com/office/officeart/2005/8/layout/equation2"/>
    <dgm:cxn modelId="{E791B51D-D1F0-431A-A1B3-8969A4B47152}" type="presParOf" srcId="{00DAE469-C6C4-4A3C-927B-D26F1C17C5A2}" destId="{FECE7216-BCBC-4A1D-9D2A-B931569BA719}" srcOrd="1" destOrd="0" presId="urn:microsoft.com/office/officeart/2005/8/layout/equation2"/>
    <dgm:cxn modelId="{31EB9415-3C7A-4BEF-AD8B-DE880CB4E743}" type="presParOf" srcId="{00DAE469-C6C4-4A3C-927B-D26F1C17C5A2}" destId="{A74607F7-81E7-4368-8946-2E55557635F1}" srcOrd="2" destOrd="0" presId="urn:microsoft.com/office/officeart/2005/8/layout/equation2"/>
    <dgm:cxn modelId="{F791C3AC-0CF3-4602-AE04-CEC3EBCAAB9F}" type="presParOf" srcId="{00DAE469-C6C4-4A3C-927B-D26F1C17C5A2}" destId="{14CEB5A4-87CA-4E8A-B7BB-290930DC5884}" srcOrd="3" destOrd="0" presId="urn:microsoft.com/office/officeart/2005/8/layout/equation2"/>
    <dgm:cxn modelId="{1F66D719-AE6D-4ADA-8DB9-EAC57AD60360}" type="presParOf" srcId="{00DAE469-C6C4-4A3C-927B-D26F1C17C5A2}" destId="{C8772C4E-5AD8-4AA4-A6AB-50467487566D}" srcOrd="4" destOrd="0" presId="urn:microsoft.com/office/officeart/2005/8/layout/equation2"/>
    <dgm:cxn modelId="{5655F234-A18A-42C6-9D91-373057948CF1}" type="presParOf" srcId="{52E11316-0765-4A50-BE96-6F2A3CAE9087}" destId="{5CA4375C-0F5B-4221-8938-7AD86839B177}" srcOrd="1" destOrd="0" presId="urn:microsoft.com/office/officeart/2005/8/layout/equation2"/>
    <dgm:cxn modelId="{85066076-002F-4EF3-B17A-606B14D3B313}" type="presParOf" srcId="{5CA4375C-0F5B-4221-8938-7AD86839B177}" destId="{F9163B53-8518-450E-BF33-814A3FA26163}" srcOrd="0" destOrd="0" presId="urn:microsoft.com/office/officeart/2005/8/layout/equation2"/>
    <dgm:cxn modelId="{D2B32A7A-05DB-4217-A8EE-CCF35E903863}" type="presParOf" srcId="{52E11316-0765-4A50-BE96-6F2A3CAE9087}" destId="{DAAC9A7F-C3D6-44C1-9015-7D92888A5B04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FB038-74DB-492A-AEAD-D8D86DF80FCC}">
      <dsp:nvSpPr>
        <dsp:cNvPr id="0" name=""/>
        <dsp:cNvSpPr/>
      </dsp:nvSpPr>
      <dsp:spPr>
        <a:xfrm>
          <a:off x="4263" y="40377"/>
          <a:ext cx="1513690" cy="15136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Theoretical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1-2H</a:t>
          </a:r>
        </a:p>
      </dsp:txBody>
      <dsp:txXfrm>
        <a:off x="225938" y="262052"/>
        <a:ext cx="1070340" cy="1070340"/>
      </dsp:txXfrm>
    </dsp:sp>
    <dsp:sp modelId="{A74607F7-81E7-4368-8946-2E55557635F1}">
      <dsp:nvSpPr>
        <dsp:cNvPr id="0" name=""/>
        <dsp:cNvSpPr/>
      </dsp:nvSpPr>
      <dsp:spPr>
        <a:xfrm>
          <a:off x="322139" y="1676980"/>
          <a:ext cx="877940" cy="87794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438510" y="2012704"/>
        <a:ext cx="645198" cy="206492"/>
      </dsp:txXfrm>
    </dsp:sp>
    <dsp:sp modelId="{C8772C4E-5AD8-4AA4-A6AB-50467487566D}">
      <dsp:nvSpPr>
        <dsp:cNvPr id="0" name=""/>
        <dsp:cNvSpPr/>
      </dsp:nvSpPr>
      <dsp:spPr>
        <a:xfrm>
          <a:off x="4263" y="2677832"/>
          <a:ext cx="1513690" cy="15136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Practical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2-</a:t>
          </a:r>
          <a:r>
            <a:rPr lang="ka-GE" sz="1700" kern="1200" dirty="0"/>
            <a:t>3</a:t>
          </a:r>
          <a:r>
            <a:rPr lang="en-US" sz="1700" kern="1200" dirty="0"/>
            <a:t>H</a:t>
          </a:r>
        </a:p>
      </dsp:txBody>
      <dsp:txXfrm>
        <a:off x="225938" y="2899507"/>
        <a:ext cx="1070340" cy="1070340"/>
      </dsp:txXfrm>
    </dsp:sp>
    <dsp:sp modelId="{5CA4375C-0F5B-4221-8938-7AD86839B177}">
      <dsp:nvSpPr>
        <dsp:cNvPr id="0" name=""/>
        <dsp:cNvSpPr/>
      </dsp:nvSpPr>
      <dsp:spPr>
        <a:xfrm>
          <a:off x="1745008" y="1834403"/>
          <a:ext cx="481353" cy="5630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1745008" y="1947022"/>
        <a:ext cx="336947" cy="337855"/>
      </dsp:txXfrm>
    </dsp:sp>
    <dsp:sp modelId="{DAAC9A7F-C3D6-44C1-9015-7D92888A5B04}">
      <dsp:nvSpPr>
        <dsp:cNvPr id="0" name=""/>
        <dsp:cNvSpPr/>
      </dsp:nvSpPr>
      <dsp:spPr>
        <a:xfrm>
          <a:off x="2426169" y="602259"/>
          <a:ext cx="3027381" cy="3027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3-</a:t>
          </a:r>
          <a:r>
            <a:rPr lang="ka-GE" sz="6500" kern="1200" dirty="0"/>
            <a:t>5</a:t>
          </a:r>
          <a:r>
            <a:rPr lang="en-US" sz="6500" kern="1200" dirty="0"/>
            <a:t>H</a:t>
          </a:r>
        </a:p>
      </dsp:txBody>
      <dsp:txXfrm>
        <a:off x="2869519" y="1045609"/>
        <a:ext cx="2140681" cy="2140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0D2CC-1A3A-400B-9BAD-8C63EDD22252}" type="datetimeFigureOut">
              <a:rPr lang="ka-GE" smtClean="0"/>
              <a:t>13.10.2017</a:t>
            </a:fld>
            <a:endParaRPr lang="ka-G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a-G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CFE8A-2502-44AD-A499-19A08A97C1E9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7610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/>
              <a:t>10.12.2015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‹#›</a:t>
            </a:fld>
            <a:endParaRPr lang="ka-G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86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/>
              <a:t>10.12.2015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00871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/>
              <a:t>10.12.2015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78246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/>
              <a:t>10.12.2015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8896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/>
              <a:t>10.12.2015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‹#›</a:t>
            </a:fld>
            <a:endParaRPr lang="ka-G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4508"/>
            <a:ext cx="641131" cy="6411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356" y="5966923"/>
            <a:ext cx="1064476" cy="32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235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/>
              <a:t>10.12.2015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67318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/>
              <a:t>10.12.2015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27430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/>
              <a:t>10.12.2015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194192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dirty="0"/>
              <a:t>1</a:t>
            </a:r>
            <a:r>
              <a:rPr lang="en-US" dirty="0"/>
              <a:t>7</a:t>
            </a:r>
            <a:r>
              <a:rPr lang="ka-GE" dirty="0"/>
              <a:t>.</a:t>
            </a:r>
            <a:r>
              <a:rPr lang="en-US" dirty="0"/>
              <a:t>03</a:t>
            </a:r>
            <a:r>
              <a:rPr lang="ka-GE" dirty="0"/>
              <a:t>.201</a:t>
            </a:r>
            <a:r>
              <a:rPr lang="en-US" dirty="0"/>
              <a:t>7</a:t>
            </a:r>
            <a:endParaRPr lang="ka-G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a-G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‹#›</a:t>
            </a:fld>
            <a:endParaRPr lang="ka-GE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4508"/>
            <a:ext cx="641131" cy="6411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9031A1-C3A7-4296-BA8B-36882C6C541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76" y="5698076"/>
            <a:ext cx="1373231" cy="613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11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ka-GE"/>
              <a:t>10.12.2015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C66CD2-5AE2-42F1-A5C3-B3B78E40DE4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28625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/>
              <a:t>10.12.2015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49424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ka-GE"/>
              <a:t>10.12.2015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3C66CD2-5AE2-42F1-A5C3-B3B78E40DE4B}" type="slidenum">
              <a:rPr lang="ka-GE" smtClean="0"/>
              <a:t>‹#›</a:t>
            </a:fld>
            <a:endParaRPr lang="ka-G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4508"/>
            <a:ext cx="641131" cy="6411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356" y="5966923"/>
            <a:ext cx="1064476" cy="32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77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dirty="0"/>
              <a:t>1</a:t>
            </a:r>
            <a:r>
              <a:rPr lang="en-US" dirty="0"/>
              <a:t>8</a:t>
            </a:r>
            <a:r>
              <a:rPr lang="ka-GE" dirty="0"/>
              <a:t>.</a:t>
            </a:r>
            <a:r>
              <a:rPr lang="en-US" dirty="0"/>
              <a:t>03</a:t>
            </a:r>
            <a:r>
              <a:rPr lang="ka-GE" dirty="0"/>
              <a:t>.201</a:t>
            </a:r>
            <a:r>
              <a:rPr lang="en-US" dirty="0"/>
              <a:t>7</a:t>
            </a:r>
            <a:endParaRPr lang="ka-G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1</a:t>
            </a:fld>
            <a:endParaRPr lang="ka-GE"/>
          </a:p>
        </p:txBody>
      </p:sp>
      <p:sp>
        <p:nvSpPr>
          <p:cNvPr id="5" name="Rectangle 4"/>
          <p:cNvSpPr/>
          <p:nvPr/>
        </p:nvSpPr>
        <p:spPr>
          <a:xfrm>
            <a:off x="1471639" y="4040547"/>
            <a:ext cx="9551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Surgical Interest Group of Aieti </a:t>
            </a:r>
            <a:br>
              <a:rPr lang="en-US" sz="48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48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(SIGA)</a:t>
            </a:r>
            <a:endParaRPr lang="ka-GE" sz="4800" b="1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19897" y="5794873"/>
            <a:ext cx="1236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Speaker:</a:t>
            </a:r>
            <a:endParaRPr lang="ka-G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226337" y="5794873"/>
            <a:ext cx="21419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Alexandre </a:t>
            </a:r>
            <a:r>
              <a:rPr lang="en-US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Asatiani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</a:p>
          <a:p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lang="en-US" sz="1200" i="1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year student, DTMU</a:t>
            </a:r>
            <a:endParaRPr lang="ka-GE" sz="1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89928C-0EFF-4463-A1D3-BBF16460FD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064" y="89268"/>
            <a:ext cx="7042775" cy="414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59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dirty="0"/>
              <a:t>1</a:t>
            </a:r>
            <a:r>
              <a:rPr lang="en-US" dirty="0"/>
              <a:t>8</a:t>
            </a:r>
            <a:r>
              <a:rPr lang="ka-GE" dirty="0"/>
              <a:t>.</a:t>
            </a:r>
            <a:r>
              <a:rPr lang="en-US" dirty="0"/>
              <a:t>03</a:t>
            </a:r>
            <a:r>
              <a:rPr lang="ka-GE" dirty="0"/>
              <a:t>.201</a:t>
            </a:r>
            <a:r>
              <a:rPr lang="en-US" dirty="0"/>
              <a:t>7</a:t>
            </a:r>
            <a:endParaRPr lang="ka-G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Workshop Structure</a:t>
            </a:r>
            <a:endParaRPr lang="ka-G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2</a:t>
            </a:fld>
            <a:endParaRPr lang="ka-GE"/>
          </a:p>
        </p:txBody>
      </p:sp>
      <p:sp>
        <p:nvSpPr>
          <p:cNvPr id="5" name="TextBox 4"/>
          <p:cNvSpPr txBox="1"/>
          <p:nvPr/>
        </p:nvSpPr>
        <p:spPr>
          <a:xfrm>
            <a:off x="0" y="30315"/>
            <a:ext cx="7934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Workshop structure</a:t>
            </a:r>
            <a:r>
              <a:rPr lang="en-US" sz="32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 </a:t>
            </a:r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1205881469"/>
              </p:ext>
            </p:extLst>
          </p:nvPr>
        </p:nvGraphicFramePr>
        <p:xfrm>
          <a:off x="1583064" y="1097280"/>
          <a:ext cx="5457815" cy="4231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26719" y="1310640"/>
            <a:ext cx="8415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I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6720" y="3992880"/>
            <a:ext cx="8415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II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40879" y="322702"/>
            <a:ext cx="4836368" cy="608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5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Workshop will be held once every month</a:t>
            </a:r>
          </a:p>
          <a:p>
            <a:endParaRPr lang="en-US" sz="205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5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Workshop date will be decided by majority vote by SIGA members.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5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5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Every workshop date will be chosen 1 month</a:t>
            </a:r>
            <a:r>
              <a:rPr lang="ka-GE" sz="205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en-US" sz="205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beforehand.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5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5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Certain workshop themes will be chosen according to SIGA members interest.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5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5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Every workshop attendance will be documented.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5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5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Students who have not completed registration form won’t be allowed to attend any workshop organized by SIGA.</a:t>
            </a:r>
            <a:br>
              <a:rPr lang="en-US" sz="205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</a:br>
            <a:endParaRPr lang="en-US" sz="205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07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dirty="0"/>
              <a:t>1</a:t>
            </a:r>
            <a:r>
              <a:rPr lang="en-US" dirty="0"/>
              <a:t>8</a:t>
            </a:r>
            <a:r>
              <a:rPr lang="ka-GE" dirty="0"/>
              <a:t>.</a:t>
            </a:r>
            <a:r>
              <a:rPr lang="en-US" dirty="0"/>
              <a:t>03</a:t>
            </a:r>
            <a:r>
              <a:rPr lang="ka-GE" dirty="0"/>
              <a:t>.201</a:t>
            </a:r>
            <a:r>
              <a:rPr lang="en-US" dirty="0"/>
              <a:t>7</a:t>
            </a:r>
            <a:endParaRPr lang="ka-G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Career - necessary steps</a:t>
            </a:r>
            <a:endParaRPr lang="ka-G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3</a:t>
            </a:fld>
            <a:endParaRPr lang="ka-GE"/>
          </a:p>
        </p:txBody>
      </p:sp>
      <p:sp>
        <p:nvSpPr>
          <p:cNvPr id="5" name="Rectangle 4"/>
          <p:cNvSpPr/>
          <p:nvPr/>
        </p:nvSpPr>
        <p:spPr>
          <a:xfrm>
            <a:off x="6309360" y="1025545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Surgical specialties: what they are, specifics  about application process, </a:t>
            </a:r>
            <a:r>
              <a:rPr lang="en-US" sz="2400" dirty="0" err="1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etc</a:t>
            </a: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Information about various Clerkship/</a:t>
            </a:r>
            <a:r>
              <a:rPr lang="en-US" sz="2400" dirty="0" err="1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Observership</a:t>
            </a: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 Programs;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Information about different residency programs;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Tips for an interview;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What to put in personal statement;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What to know for internship;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What electives to take;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Relationships/lifestyle issues;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" y="273725"/>
            <a:ext cx="7665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Some “extra” topics to be discussed/taken care of: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5" y="1320165"/>
            <a:ext cx="5809305" cy="386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40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dirty="0"/>
              <a:t>1</a:t>
            </a:r>
            <a:r>
              <a:rPr lang="en-US" dirty="0"/>
              <a:t>8</a:t>
            </a:r>
            <a:r>
              <a:rPr lang="ka-GE" dirty="0"/>
              <a:t>.</a:t>
            </a:r>
            <a:r>
              <a:rPr lang="en-US" dirty="0"/>
              <a:t>03</a:t>
            </a:r>
            <a:r>
              <a:rPr lang="ka-GE" dirty="0"/>
              <a:t>.201</a:t>
            </a:r>
            <a:r>
              <a:rPr lang="en-US" dirty="0"/>
              <a:t>7</a:t>
            </a:r>
            <a:endParaRPr lang="ka-G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Workshop-schedule (long-term)</a:t>
            </a:r>
            <a:endParaRPr lang="ka-G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4</a:t>
            </a:fld>
            <a:endParaRPr lang="ka-GE"/>
          </a:p>
        </p:txBody>
      </p:sp>
      <p:sp>
        <p:nvSpPr>
          <p:cNvPr id="5" name="TextBox 4"/>
          <p:cNvSpPr txBox="1"/>
          <p:nvPr/>
        </p:nvSpPr>
        <p:spPr>
          <a:xfrm>
            <a:off x="746761" y="152400"/>
            <a:ext cx="79908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Surgical/OR basics – Sterility </a:t>
            </a:r>
            <a:b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</a:br>
            <a:endParaRPr lang="en-US" sz="240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Surgical Instruments and OR staff</a:t>
            </a:r>
            <a:b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Drain tubes and other necessary equipment</a:t>
            </a:r>
            <a:b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</a:br>
            <a:endParaRPr lang="en-US" sz="240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Surgical Sutures, stiches and knot tying techniques</a:t>
            </a:r>
            <a:b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Common procedures for surgical ward and clinic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General and Subspecialty  procedures</a:t>
            </a:r>
          </a:p>
        </p:txBody>
      </p:sp>
      <p:sp>
        <p:nvSpPr>
          <p:cNvPr id="6" name="Arrow: Right 5"/>
          <p:cNvSpPr/>
          <p:nvPr/>
        </p:nvSpPr>
        <p:spPr>
          <a:xfrm>
            <a:off x="4742175" y="274320"/>
            <a:ext cx="3995414" cy="269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row: Right 6"/>
          <p:cNvSpPr/>
          <p:nvPr/>
        </p:nvSpPr>
        <p:spPr>
          <a:xfrm>
            <a:off x="5649603" y="979874"/>
            <a:ext cx="3087986" cy="289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Arrow: Right 7"/>
          <p:cNvSpPr/>
          <p:nvPr/>
        </p:nvSpPr>
        <p:spPr>
          <a:xfrm>
            <a:off x="6754985" y="1705182"/>
            <a:ext cx="1982604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Arrow: Right 8"/>
          <p:cNvSpPr/>
          <p:nvPr/>
        </p:nvSpPr>
        <p:spPr>
          <a:xfrm>
            <a:off x="7562705" y="2425976"/>
            <a:ext cx="1174884" cy="2940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row: Right 9"/>
          <p:cNvSpPr/>
          <p:nvPr/>
        </p:nvSpPr>
        <p:spPr>
          <a:xfrm>
            <a:off x="7334105" y="3166524"/>
            <a:ext cx="1403484" cy="2940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row: Right 13"/>
          <p:cNvSpPr/>
          <p:nvPr/>
        </p:nvSpPr>
        <p:spPr>
          <a:xfrm>
            <a:off x="6159221" y="5383514"/>
            <a:ext cx="2578368" cy="2919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Arrow: Right 14"/>
          <p:cNvSpPr/>
          <p:nvPr/>
        </p:nvSpPr>
        <p:spPr>
          <a:xfrm>
            <a:off x="7193596" y="4245657"/>
            <a:ext cx="1403484" cy="2940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052560" y="178390"/>
            <a:ext cx="2636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April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052560" y="893821"/>
            <a:ext cx="2941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September/October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86058" y="1552806"/>
            <a:ext cx="2941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October/November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986058" y="2342180"/>
            <a:ext cx="2941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November/December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912849" y="3082728"/>
            <a:ext cx="2941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December/January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737589" y="4132723"/>
            <a:ext cx="3291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January/February/……..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900160" y="5255844"/>
            <a:ext cx="2941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Dates depend on special guests</a:t>
            </a:r>
          </a:p>
        </p:txBody>
      </p:sp>
    </p:spTree>
    <p:extLst>
      <p:ext uri="{BB962C8B-B14F-4D97-AF65-F5344CB8AC3E}">
        <p14:creationId xmlns:p14="http://schemas.microsoft.com/office/powerpoint/2010/main" val="191716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dirty="0"/>
              <a:t>1</a:t>
            </a:r>
            <a:r>
              <a:rPr lang="en-US" dirty="0"/>
              <a:t>8</a:t>
            </a:r>
            <a:r>
              <a:rPr lang="ka-GE" dirty="0"/>
              <a:t>.</a:t>
            </a:r>
            <a:r>
              <a:rPr lang="en-US" dirty="0"/>
              <a:t>03</a:t>
            </a:r>
            <a:r>
              <a:rPr lang="ka-GE" dirty="0"/>
              <a:t>.201</a:t>
            </a:r>
            <a:r>
              <a:rPr lang="en-US" dirty="0"/>
              <a:t>7</a:t>
            </a:r>
            <a:endParaRPr lang="ka-G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5</a:t>
            </a:fld>
            <a:endParaRPr lang="ka-GE"/>
          </a:p>
        </p:txBody>
      </p:sp>
      <p:sp>
        <p:nvSpPr>
          <p:cNvPr id="5" name="Shape 84"/>
          <p:cNvSpPr/>
          <p:nvPr/>
        </p:nvSpPr>
        <p:spPr>
          <a:xfrm>
            <a:off x="4245428" y="653143"/>
            <a:ext cx="2525485" cy="1077686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8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sym typeface="Calibri"/>
              </a:rPr>
              <a:t>President</a:t>
            </a:r>
            <a:endParaRPr lang="ka-GE" sz="280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sym typeface="Calibri"/>
            </a:endParaRPr>
          </a:p>
        </p:txBody>
      </p:sp>
      <p:sp>
        <p:nvSpPr>
          <p:cNvPr id="6" name="Shape 85"/>
          <p:cNvSpPr/>
          <p:nvPr/>
        </p:nvSpPr>
        <p:spPr>
          <a:xfrm>
            <a:off x="7293428" y="933221"/>
            <a:ext cx="2525485" cy="1077686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20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sym typeface="Calibri"/>
              </a:rPr>
              <a:t>Vice</a:t>
            </a:r>
            <a:r>
              <a:rPr lang="ka-GE" sz="20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sym typeface="Calibri"/>
              </a:rPr>
              <a:t>–</a:t>
            </a:r>
            <a:r>
              <a:rPr lang="en-US" sz="20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sym typeface="Calibri"/>
              </a:rPr>
              <a:t>President</a:t>
            </a:r>
            <a:endParaRPr lang="ka-GE" sz="200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sym typeface="Calibri"/>
            </a:endParaRPr>
          </a:p>
        </p:txBody>
      </p:sp>
      <p:sp>
        <p:nvSpPr>
          <p:cNvPr id="7" name="Shape 86"/>
          <p:cNvSpPr/>
          <p:nvPr/>
        </p:nvSpPr>
        <p:spPr>
          <a:xfrm>
            <a:off x="3722914" y="3063194"/>
            <a:ext cx="2525485" cy="1077686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Procurement</a:t>
            </a: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sym typeface="Calibri"/>
              </a:rPr>
              <a:t> Manager</a:t>
            </a:r>
            <a:endParaRPr lang="ka-GE" sz="240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sym typeface="Calibri"/>
            </a:endParaRPr>
          </a:p>
        </p:txBody>
      </p:sp>
      <p:sp>
        <p:nvSpPr>
          <p:cNvPr id="8" name="Shape 87"/>
          <p:cNvSpPr/>
          <p:nvPr/>
        </p:nvSpPr>
        <p:spPr>
          <a:xfrm>
            <a:off x="424543" y="3063194"/>
            <a:ext cx="2525485" cy="1077686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marR="0" lvl="0" indent="0" algn="ctr">
              <a:spcBef>
                <a:spcPts val="0"/>
              </a:spcBef>
              <a:buSzPct val="25000"/>
              <a:buNone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sym typeface="Calibri"/>
              </a:rPr>
              <a:t>Consultant Manager</a:t>
            </a:r>
            <a:endParaRPr lang="ka-GE" sz="240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sym typeface="Calibri"/>
            </a:endParaRPr>
          </a:p>
        </p:txBody>
      </p:sp>
      <p:sp>
        <p:nvSpPr>
          <p:cNvPr id="9" name="Shape 88"/>
          <p:cNvSpPr/>
          <p:nvPr/>
        </p:nvSpPr>
        <p:spPr>
          <a:xfrm>
            <a:off x="7282542" y="3063194"/>
            <a:ext cx="2525485" cy="1077686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marR="0" lvl="0" indent="0" algn="ctr">
              <a:spcBef>
                <a:spcPts val="0"/>
              </a:spcBef>
              <a:buSzPct val="25000"/>
              <a:buNone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sym typeface="Calibri"/>
              </a:rPr>
              <a:t>Lab-Coordinator</a:t>
            </a:r>
            <a:endParaRPr lang="ka-GE" sz="240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sym typeface="Calibri"/>
            </a:endParaRPr>
          </a:p>
        </p:txBody>
      </p:sp>
      <p:sp>
        <p:nvSpPr>
          <p:cNvPr id="10" name="Shape 89"/>
          <p:cNvSpPr/>
          <p:nvPr/>
        </p:nvSpPr>
        <p:spPr>
          <a:xfrm>
            <a:off x="3418112" y="4865914"/>
            <a:ext cx="2525485" cy="1077686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sym typeface="Calibri"/>
              </a:rPr>
              <a:t>Lab-Tutor</a:t>
            </a:r>
            <a:endParaRPr lang="ka-GE" sz="240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sym typeface="Calibri"/>
            </a:endParaRPr>
          </a:p>
        </p:txBody>
      </p:sp>
      <p:sp>
        <p:nvSpPr>
          <p:cNvPr id="11" name="Shape 90"/>
          <p:cNvSpPr/>
          <p:nvPr/>
        </p:nvSpPr>
        <p:spPr>
          <a:xfrm>
            <a:off x="6346371" y="4865914"/>
            <a:ext cx="2525485" cy="1077686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sym typeface="Calibri"/>
              </a:rPr>
              <a:t>Lab-Tutor</a:t>
            </a:r>
            <a:endParaRPr lang="ka-GE" sz="240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sym typeface="Calibri"/>
            </a:endParaRPr>
          </a:p>
        </p:txBody>
      </p:sp>
      <p:sp>
        <p:nvSpPr>
          <p:cNvPr id="12" name="Shape 91"/>
          <p:cNvSpPr/>
          <p:nvPr/>
        </p:nvSpPr>
        <p:spPr>
          <a:xfrm>
            <a:off x="9274628" y="4851628"/>
            <a:ext cx="2525485" cy="1077686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sym typeface="Calibri"/>
              </a:rPr>
              <a:t>Lab-Tutor</a:t>
            </a:r>
            <a:endParaRPr lang="ka-GE" sz="2400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sym typeface="Calibri"/>
            </a:endParaRPr>
          </a:p>
        </p:txBody>
      </p:sp>
      <p:cxnSp>
        <p:nvCxnSpPr>
          <p:cNvPr id="13" name="Shape 92"/>
          <p:cNvCxnSpPr>
            <a:stCxn id="5" idx="2"/>
            <a:endCxn id="8" idx="0"/>
          </p:cNvCxnSpPr>
          <p:nvPr/>
        </p:nvCxnSpPr>
        <p:spPr>
          <a:xfrm rot="5400000">
            <a:off x="2931621" y="486579"/>
            <a:ext cx="1332300" cy="3820800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4" name="Shape 93"/>
          <p:cNvCxnSpPr>
            <a:stCxn id="5" idx="2"/>
            <a:endCxn id="7" idx="0"/>
          </p:cNvCxnSpPr>
          <p:nvPr/>
        </p:nvCxnSpPr>
        <p:spPr>
          <a:xfrm rot="5400000">
            <a:off x="4580721" y="2135679"/>
            <a:ext cx="1332300" cy="522600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5" name="Shape 94"/>
          <p:cNvCxnSpPr>
            <a:cxnSpLocks/>
            <a:stCxn id="5" idx="2"/>
            <a:endCxn id="9" idx="0"/>
          </p:cNvCxnSpPr>
          <p:nvPr/>
        </p:nvCxnSpPr>
        <p:spPr>
          <a:xfrm rot="-5400000" flipH="1">
            <a:off x="6360621" y="878379"/>
            <a:ext cx="1332300" cy="3037199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" name="Shape 95"/>
          <p:cNvCxnSpPr>
            <a:stCxn id="8" idx="3"/>
            <a:endCxn id="7" idx="1"/>
          </p:cNvCxnSpPr>
          <p:nvPr/>
        </p:nvCxnSpPr>
        <p:spPr>
          <a:xfrm>
            <a:off x="2950028" y="3602037"/>
            <a:ext cx="772799" cy="600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" name="Shape 96"/>
          <p:cNvCxnSpPr>
            <a:stCxn id="9" idx="1"/>
            <a:endCxn id="7" idx="3"/>
          </p:cNvCxnSpPr>
          <p:nvPr/>
        </p:nvCxnSpPr>
        <p:spPr>
          <a:xfrm flipH="1">
            <a:off x="6248442" y="3602037"/>
            <a:ext cx="1034100" cy="600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8" name="Shape 97"/>
          <p:cNvCxnSpPr>
            <a:stCxn id="9" idx="2"/>
            <a:endCxn id="10" idx="0"/>
          </p:cNvCxnSpPr>
          <p:nvPr/>
        </p:nvCxnSpPr>
        <p:spPr>
          <a:xfrm rot="5400000">
            <a:off x="6250584" y="2571280"/>
            <a:ext cx="725100" cy="3864300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9" name="Shape 98"/>
          <p:cNvCxnSpPr>
            <a:stCxn id="9" idx="2"/>
            <a:endCxn id="11" idx="0"/>
          </p:cNvCxnSpPr>
          <p:nvPr/>
        </p:nvCxnSpPr>
        <p:spPr>
          <a:xfrm rot="5400000">
            <a:off x="7714584" y="4035280"/>
            <a:ext cx="725100" cy="936300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" name="Shape 99"/>
          <p:cNvCxnSpPr>
            <a:stCxn id="9" idx="2"/>
            <a:endCxn id="12" idx="0"/>
          </p:cNvCxnSpPr>
          <p:nvPr/>
        </p:nvCxnSpPr>
        <p:spPr>
          <a:xfrm rot="-5400000" flipH="1">
            <a:off x="9185934" y="3500230"/>
            <a:ext cx="710700" cy="1992000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1" name="Shape 100"/>
          <p:cNvCxnSpPr>
            <a:stCxn id="5" idx="3"/>
            <a:endCxn id="6" idx="1"/>
          </p:cNvCxnSpPr>
          <p:nvPr/>
        </p:nvCxnSpPr>
        <p:spPr>
          <a:xfrm>
            <a:off x="6770913" y="1191986"/>
            <a:ext cx="522600" cy="280200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2" name="TextBox 21"/>
          <p:cNvSpPr txBox="1"/>
          <p:nvPr/>
        </p:nvSpPr>
        <p:spPr>
          <a:xfrm>
            <a:off x="-348256" y="71423"/>
            <a:ext cx="3298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SIGA –  Structure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7263" y="4140815"/>
            <a:ext cx="29873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Giorgi </a:t>
            </a:r>
            <a:r>
              <a:rPr lang="en-US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Sabakhtarishvili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589651" y="4112528"/>
            <a:ext cx="29873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Mariam Jashi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014519" y="283779"/>
            <a:ext cx="29873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Alexandre Asatiani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6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dirty="0"/>
              <a:t>1</a:t>
            </a:r>
            <a:r>
              <a:rPr lang="en-US" dirty="0"/>
              <a:t>8</a:t>
            </a:r>
            <a:r>
              <a:rPr lang="ka-GE" dirty="0"/>
              <a:t>.</a:t>
            </a:r>
            <a:r>
              <a:rPr lang="en-US" dirty="0"/>
              <a:t>03</a:t>
            </a:r>
            <a:r>
              <a:rPr lang="ka-GE" dirty="0"/>
              <a:t>.201</a:t>
            </a:r>
            <a:r>
              <a:rPr lang="en-US" dirty="0"/>
              <a:t>7</a:t>
            </a:r>
            <a:endParaRPr lang="ka-G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Questions?</a:t>
            </a:r>
            <a:endParaRPr lang="ka-G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6CD2-5AE2-42F1-A5C3-B3B78E40DE4B}" type="slidenum">
              <a:rPr lang="ka-GE" smtClean="0"/>
              <a:t>6</a:t>
            </a:fld>
            <a:endParaRPr lang="ka-GE"/>
          </a:p>
        </p:txBody>
      </p:sp>
      <p:sp>
        <p:nvSpPr>
          <p:cNvPr id="5" name="TextBox 4"/>
          <p:cNvSpPr txBox="1"/>
          <p:nvPr/>
        </p:nvSpPr>
        <p:spPr>
          <a:xfrm>
            <a:off x="2616257" y="1436649"/>
            <a:ext cx="69626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ylfaen" panose="010A0502050306030303" pitchFamily="18" charset="0"/>
                <a:ea typeface="+mj-ea"/>
                <a:cs typeface="+mj-cs"/>
              </a:rPr>
              <a:t>Thank You for your attention!</a:t>
            </a:r>
            <a:endParaRPr lang="ka-GE" sz="6000" b="1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ylfaen" panose="010A0502050306030303" pitchFamily="18" charset="0"/>
              <a:ea typeface="+mj-ea"/>
              <a:cs typeface="+mj-cs"/>
            </a:endParaRPr>
          </a:p>
        </p:txBody>
      </p:sp>
      <p:pic>
        <p:nvPicPr>
          <p:cNvPr id="6" name="Picture 3" descr="C:\Users\Alexandre\Desktop\Gene therapy\question-mark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694" y="4359713"/>
            <a:ext cx="1873785" cy="1856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9578917" y="5847336"/>
            <a:ext cx="24143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siga@dtmu.edu.ge</a:t>
            </a:r>
          </a:p>
        </p:txBody>
      </p:sp>
    </p:spTree>
    <p:extLst>
      <p:ext uri="{BB962C8B-B14F-4D97-AF65-F5344CB8AC3E}">
        <p14:creationId xmlns:p14="http://schemas.microsoft.com/office/powerpoint/2010/main" val="105604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727</TotalTime>
  <Words>279</Words>
  <Application>Microsoft Office PowerPoint</Application>
  <PresentationFormat>Widescreen</PresentationFormat>
  <Paragraphs>80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Sylfaen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Alexandre</dc:creator>
  <cp:lastModifiedBy>alexandre asatiani</cp:lastModifiedBy>
  <cp:revision>71</cp:revision>
  <dcterms:created xsi:type="dcterms:W3CDTF">2015-11-28T13:05:03Z</dcterms:created>
  <dcterms:modified xsi:type="dcterms:W3CDTF">2017-10-13T12:46:36Z</dcterms:modified>
</cp:coreProperties>
</file>