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1" r:id="rId13"/>
    <p:sldId id="282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A9FA0C-E0F1-4EE7-A08B-166F9ADB902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81"/>
            <p14:sldId id="282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2306-6B63-48EA-9DF8-6D7B27111BFB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2D49-F889-45F2-A5BF-9493F525B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03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2306-6B63-48EA-9DF8-6D7B27111BFB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2D49-F889-45F2-A5BF-9493F525B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98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2306-6B63-48EA-9DF8-6D7B27111BFB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2D49-F889-45F2-A5BF-9493F525B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5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2306-6B63-48EA-9DF8-6D7B27111BFB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2D49-F889-45F2-A5BF-9493F525B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59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2306-6B63-48EA-9DF8-6D7B27111BFB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2D49-F889-45F2-A5BF-9493F525B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8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2306-6B63-48EA-9DF8-6D7B27111BFB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2D49-F889-45F2-A5BF-9493F525B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73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2306-6B63-48EA-9DF8-6D7B27111BFB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2D49-F889-45F2-A5BF-9493F525B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3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2306-6B63-48EA-9DF8-6D7B27111BFB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2D49-F889-45F2-A5BF-9493F525B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9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2306-6B63-48EA-9DF8-6D7B27111BFB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2D49-F889-45F2-A5BF-9493F525B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6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2306-6B63-48EA-9DF8-6D7B27111BFB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2D49-F889-45F2-A5BF-9493F525B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8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2306-6B63-48EA-9DF8-6D7B27111BFB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2D49-F889-45F2-A5BF-9493F525B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81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792306-6B63-48EA-9DF8-6D7B27111BFB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129C2D49-F889-45F2-A5BF-9493F525B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sda.org/the-tsda/ct-residency-programs/43-thoracic-surgery-residency-programs/" TargetMode="External"/><Relationship Id="rId2" Type="http://schemas.openxmlformats.org/officeDocument/2006/relationships/hyperlink" Target="http://www.tsda.org/the-tsda/ct-residency-programs/integrated-residency-progam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6588" y="1446729"/>
            <a:ext cx="8556066" cy="32552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Information </a:t>
            </a:r>
            <a:r>
              <a:rPr lang="en-US" dirty="0" smtClean="0"/>
              <a:t>About </a:t>
            </a:r>
            <a:r>
              <a:rPr lang="en-US" dirty="0"/>
              <a:t>D</a:t>
            </a:r>
            <a:r>
              <a:rPr lang="en-US" dirty="0" smtClean="0"/>
              <a:t>ifferent </a:t>
            </a:r>
            <a:r>
              <a:rPr lang="en-US" dirty="0"/>
              <a:t>R</a:t>
            </a:r>
            <a:r>
              <a:rPr lang="en-US" dirty="0" smtClean="0"/>
              <a:t>esidency </a:t>
            </a:r>
            <a:r>
              <a:rPr lang="en-US" dirty="0"/>
              <a:t>P</a:t>
            </a:r>
            <a:r>
              <a:rPr lang="en-US" dirty="0" smtClean="0"/>
              <a:t>rograms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527059" y="1262063"/>
            <a:ext cx="2373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Giorgi  </a:t>
            </a:r>
            <a:r>
              <a:rPr lang="en-US" dirty="0" err="1" smtClean="0"/>
              <a:t>Sabakhtarishvili</a:t>
            </a:r>
            <a:endParaRPr lang="en-US" dirty="0" smtClean="0"/>
          </a:p>
          <a:p>
            <a:endParaRPr lang="en-US" dirty="0"/>
          </a:p>
          <a:p>
            <a:r>
              <a:rPr lang="en-US" sz="1200" dirty="0" smtClean="0"/>
              <a:t>DTMU 5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year student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5600" y="3385751"/>
            <a:ext cx="2836975" cy="26516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908"/>
            <a:ext cx="2671145" cy="119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1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864108"/>
            <a:ext cx="2947482" cy="4601183"/>
          </a:xfrm>
        </p:spPr>
        <p:txBody>
          <a:bodyPr/>
          <a:lstStyle/>
          <a:p>
            <a:r>
              <a:rPr lang="en-US" dirty="0" smtClean="0"/>
              <a:t>PGY 2 &amp; PGY 3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PGY 4 &amp; PGY 5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PGY-6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PGY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554" y="604379"/>
            <a:ext cx="7315200" cy="5120640"/>
          </a:xfrm>
        </p:spPr>
        <p:txBody>
          <a:bodyPr/>
          <a:lstStyle/>
          <a:p>
            <a:r>
              <a:rPr lang="en-US" dirty="0"/>
              <a:t>Junior Neurosurgery Resident 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 </a:t>
            </a:r>
            <a:r>
              <a:rPr lang="en-US" dirty="0" smtClean="0"/>
              <a:t>Research/Elective</a:t>
            </a:r>
          </a:p>
          <a:p>
            <a:endParaRPr lang="en-US" dirty="0"/>
          </a:p>
          <a:p>
            <a:r>
              <a:rPr lang="en-US" dirty="0" smtClean="0"/>
              <a:t>Neurosurgery </a:t>
            </a:r>
            <a:r>
              <a:rPr lang="en-US" dirty="0"/>
              <a:t>Senior Resident 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Chief </a:t>
            </a:r>
            <a:r>
              <a:rPr lang="en-US" dirty="0" smtClean="0"/>
              <a:t>Resident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45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Independent (3y prerequisite training in general surgery)</a:t>
            </a:r>
          </a:p>
          <a:p>
            <a:endParaRPr lang="en-US" sz="3200" dirty="0"/>
          </a:p>
          <a:p>
            <a:r>
              <a:rPr lang="en-US" sz="3200" dirty="0" smtClean="0"/>
              <a:t>Integrated (6y)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758248" y="800671"/>
            <a:ext cx="3954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Plastic Surgery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3132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Plastic Surgery</a:t>
            </a:r>
            <a:br>
              <a:rPr lang="en-US" dirty="0" smtClean="0"/>
            </a:br>
            <a:r>
              <a:rPr lang="en-US" dirty="0" smtClean="0"/>
              <a:t>Prerequisites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3747684" cy="5120640"/>
          </a:xfrm>
        </p:spPr>
        <p:txBody>
          <a:bodyPr/>
          <a:lstStyle/>
          <a:p>
            <a:r>
              <a:rPr lang="en-US" sz="2800" dirty="0"/>
              <a:t>18 months </a:t>
            </a:r>
            <a:r>
              <a:rPr lang="en-US" sz="2800" dirty="0" smtClean="0"/>
              <a:t>devoted to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1. Abdominal Surgery </a:t>
            </a:r>
            <a:br>
              <a:rPr lang="en-US" dirty="0"/>
            </a:br>
            <a:r>
              <a:rPr lang="en-US" dirty="0"/>
              <a:t>2. Alimentary Tract Surgery </a:t>
            </a:r>
            <a:br>
              <a:rPr lang="en-US" dirty="0"/>
            </a:br>
            <a:r>
              <a:rPr lang="en-US" dirty="0"/>
              <a:t>3. Breast Surgery </a:t>
            </a:r>
            <a:br>
              <a:rPr lang="en-US" dirty="0"/>
            </a:br>
            <a:r>
              <a:rPr lang="en-US" dirty="0"/>
              <a:t>4. Critical Care </a:t>
            </a:r>
            <a:br>
              <a:rPr lang="en-US" dirty="0"/>
            </a:br>
            <a:r>
              <a:rPr lang="en-US" dirty="0"/>
              <a:t>5. Emergency Medicine </a:t>
            </a:r>
            <a:br>
              <a:rPr lang="en-US" dirty="0"/>
            </a:br>
            <a:r>
              <a:rPr lang="en-US" dirty="0"/>
              <a:t>6. General Surgery </a:t>
            </a:r>
            <a:br>
              <a:rPr lang="en-US" dirty="0"/>
            </a:br>
            <a:r>
              <a:rPr lang="en-US" dirty="0"/>
              <a:t>7. Pediatric Surgery </a:t>
            </a:r>
            <a:br>
              <a:rPr lang="en-US" dirty="0"/>
            </a:br>
            <a:r>
              <a:rPr lang="en-US" dirty="0"/>
              <a:t>8. Surgical Oncology </a:t>
            </a:r>
            <a:br>
              <a:rPr lang="en-US" dirty="0"/>
            </a:br>
            <a:r>
              <a:rPr lang="en-US" dirty="0"/>
              <a:t>9. Transplant </a:t>
            </a:r>
            <a:br>
              <a:rPr lang="en-US" dirty="0"/>
            </a:br>
            <a:r>
              <a:rPr lang="en-US" dirty="0"/>
              <a:t>10. Trauma </a:t>
            </a:r>
            <a:br>
              <a:rPr lang="en-US" dirty="0"/>
            </a:br>
            <a:r>
              <a:rPr lang="en-US" dirty="0"/>
              <a:t>11. Vascular Surgery 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285819" y="1353312"/>
            <a:ext cx="3473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months devoted to: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49056" y="2231136"/>
            <a:ext cx="289348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Cardiothoracic Surgery 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Gynecology 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Neurologic Surgery 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 Surgical Pathology 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 Urology </a:t>
            </a:r>
          </a:p>
        </p:txBody>
      </p:sp>
    </p:spTree>
    <p:extLst>
      <p:ext uri="{BB962C8B-B14F-4D97-AF65-F5344CB8AC3E}">
        <p14:creationId xmlns:p14="http://schemas.microsoft.com/office/powerpoint/2010/main" val="60372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North Carolina School of Medicine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Applicants should have graduated from a US medical school or outstanding international medical school.</a:t>
            </a:r>
            <a:br>
              <a:rPr lang="en-US" dirty="0"/>
            </a:br>
            <a:r>
              <a:rPr lang="en-US" dirty="0"/>
              <a:t>2. Applicants should have </a:t>
            </a:r>
            <a:r>
              <a:rPr lang="en-US" dirty="0" err="1"/>
              <a:t>inservice</a:t>
            </a:r>
            <a:r>
              <a:rPr lang="en-US" dirty="0"/>
              <a:t> examination scores that are stable or reflect improvement, and there should be no single-digit results.</a:t>
            </a:r>
            <a:br>
              <a:rPr lang="en-US" dirty="0"/>
            </a:br>
            <a:r>
              <a:rPr lang="en-US" dirty="0"/>
              <a:t>3. Applicants should have a strong interest in research as evidenced by scholarly activity including but not limited to poster presentations, oral presentations, journal publications, and/or textbook chapters.</a:t>
            </a:r>
            <a:br>
              <a:rPr lang="en-US" dirty="0"/>
            </a:br>
            <a:r>
              <a:rPr lang="en-US" dirty="0"/>
              <a:t>4. Applicants should demonstrate dedication to quality improvement, international volunteerism, and/or altruistic causes.</a:t>
            </a:r>
            <a:br>
              <a:rPr lang="en-US" dirty="0"/>
            </a:br>
            <a:r>
              <a:rPr lang="en-US" dirty="0"/>
              <a:t>5. Applicants should have recommendation letters that reflect strong clinical acumen, technical skills, scientific interest, interpersonal skills, and ethical character.</a:t>
            </a:r>
          </a:p>
        </p:txBody>
      </p:sp>
    </p:spTree>
    <p:extLst>
      <p:ext uri="{BB962C8B-B14F-4D97-AF65-F5344CB8AC3E}">
        <p14:creationId xmlns:p14="http://schemas.microsoft.com/office/powerpoint/2010/main" val="400887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232233"/>
          </a:xfrm>
        </p:spPr>
      </p:pic>
    </p:spTree>
    <p:extLst>
      <p:ext uri="{BB962C8B-B14F-4D97-AF65-F5344CB8AC3E}">
        <p14:creationId xmlns:p14="http://schemas.microsoft.com/office/powerpoint/2010/main" val="155005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516"/>
            <a:ext cx="5708822" cy="7387887"/>
          </a:xfrm>
        </p:spPr>
      </p:pic>
    </p:spTree>
    <p:extLst>
      <p:ext uri="{BB962C8B-B14F-4D97-AF65-F5344CB8AC3E}">
        <p14:creationId xmlns:p14="http://schemas.microsoft.com/office/powerpoint/2010/main" val="134471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124" y="1123837"/>
            <a:ext cx="7315200" cy="5120640"/>
          </a:xfrm>
        </p:spPr>
        <p:txBody>
          <a:bodyPr/>
          <a:lstStyle/>
          <a:p>
            <a:r>
              <a:rPr lang="en-US" dirty="0"/>
              <a:t>0+5y (Eligible for board certification in vascular surgery </a:t>
            </a:r>
            <a:r>
              <a:rPr lang="en-US" dirty="0" smtClean="0"/>
              <a:t>only)</a:t>
            </a:r>
          </a:p>
          <a:p>
            <a:pPr marL="0" indent="0">
              <a:buNone/>
            </a:pPr>
            <a:r>
              <a:rPr lang="en-US" dirty="0" smtClean="0"/>
              <a:t>May include 1-2y of research</a:t>
            </a:r>
          </a:p>
          <a:p>
            <a:endParaRPr lang="en-US" dirty="0"/>
          </a:p>
          <a:p>
            <a:r>
              <a:rPr lang="en-US" dirty="0"/>
              <a:t>4+2y </a:t>
            </a:r>
            <a:r>
              <a:rPr lang="en-US" dirty="0" smtClean="0"/>
              <a:t>(Eligible </a:t>
            </a:r>
            <a:r>
              <a:rPr lang="en-US" dirty="0"/>
              <a:t>for vascular surgery and general surgery </a:t>
            </a:r>
            <a:r>
              <a:rPr lang="en-US" dirty="0" smtClean="0"/>
              <a:t>certification, ESP)</a:t>
            </a:r>
          </a:p>
          <a:p>
            <a:endParaRPr lang="en-US" dirty="0"/>
          </a:p>
          <a:p>
            <a:r>
              <a:rPr lang="en-US" dirty="0"/>
              <a:t>5+2y (Eligible for board certification in both general surgery and vascular </a:t>
            </a:r>
            <a:r>
              <a:rPr lang="en-US" dirty="0" smtClean="0"/>
              <a:t>surgery)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21177" y="864108"/>
            <a:ext cx="338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Vascular Surgery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6428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data:image/png;base64,iVBORw0KGgoAAAANSUhEUgAAA1UAAAJaCAYAAADH3m2nAAAgAElEQVR4Xuydd1wUSff1v6uua84JA2BCBEFQRCWIOWfFnHPOOaw555xzFgNGRFEBBQEREQExp13jqvgTeYAXZt/PKEqq7pkBFXe359+p7uo+dbtunap7z/0l5n/hf6P8FAQUBBQEFAQUBBQEFAQUBBQEFAQUBBQEUoXALwqpShVuykUKAgoCCgIKAgoCCgIKAgoCCgIKAgoCnxBQSJViCAoCCgIKAgoCCgIKAgoCCgIKAgoCCgJpQEAhVWkAT7lUQUBBQEFAQUBBQEFAQUBBQEFAQUBBQCFVig0oCCgIKAgoCCgIKAgoCCgIKAgoCCgIpAEBhVSlATzlUgUBBQEFAQUBBQEFAQUBBQEFAQUBBQGFVCk2oCCgIKAgoCCgIKAgoCCgIKAgoCCgIJAGBBRSlQbwlEsVBBQEFAQUBBQEFAQUBBQEFAQUBBQEFFKl2ICCgIKAgoCCgIKAgoCCgIKAgoCCgIJAGhBQSFUawFMuVRBQEFAQUBBQEFAQUBBQEFAQUBBQEFBIlWIDCgIKAgoCCgIKAgoCCgIKAgoCCgIKAmlAQCFVaQBPuVRBQEFAQUBBQEFAQUBBQEFAQUBBQEFAIVWKDSgIKAgoCCgIKAgoCCgIKAgoCCgIKAikAQGFVKUBPOVSBQEFAQUBBQEFAQUBBQEFAQUBBQEFAYVUKTagIKAgoCCgIKAgoCCgIKAgoCCgIKAgkAYEFFKVBvCUSxUEFAQUBBQEFAQUBBQEFAQUBBQEFAQUUqXYgIKAgoCCgIKAgoCCgIKAgoCCgIKAgkAaEFBIVRrAUy5VEFAQUBBQEFAQUBBQEFAQUBBQEFAQ+DlJVexLPLbvxfuvOOEI/ZK9HO36NaPUb8oAKggoCKQKgehHnNh8mOAPf2t3eZZStB7QmnJZNDeP/dOdLXv9eSv+fFPc4Ndi9ejTuSJ5Mmi+t9LiRyOgIuLRFZz3H+HkxSv4XAvl2UfxM2QvZopVdQeatGpLh6aVKJL5Rz+r0p+CQCIEYl/iuWMvXq8FE1GmQtTq3plqBTN+B8hieeG5m53ef5Gy50wUrtmFXtUKfId+/223jObhyW0cCI5AOy/1G6Vb96WdkTZO6hnntx7AT2snVZSGvTtgqTgpHY1M87fQvVoBvsdXqOODfrPmPyWpig5eQJUq8wiTfM1C9HK9xvoaOb8ZEMqNFAR+KgTiwgk8cow3tp2pUzTTt3+08HO0N3Lk6Adtb23AGK8rzK2UTcMFKv7c2YhS/X21dISA2TzCvAdS6ju8prZv93O2i+PdjWMceVOd7rX1+LHwxPLadzfzZi1j/fnHxOoKUD5Luo6fwawBNSiqkCtd0VPayyAQ9y6Iw85vsetaE9mpMTKAcZa1Wf5EdLPSTPX3Zqqp9juzWvdLJP4TqmKz4qnwLcpO9iZkiokyxhoRCOdMRzOaO2vtpDAc7U7gbAs0eqk/d1Or7BCuaMfWgAosCXVnaMkfOwtrhOhrg/T0FXJPqflbCJhigvZfofaIpFfLn5BUfcRvrDV2q/+UxSRv+0OEba9L3vRCTulXQeC7IBDDM49NTBk3l91BRXR2/Fo/ks6kCiqvCuJyH30Nu0rvcetmTmOn91o/ikKqUkIV88yTdb9PZvqemxSd7M2PdDyqiFB2jRvI8G03iNR+FIUtfzXtxvpd8+hcPjvKQWQawfyvXx7zHPf1Mxg7cz839CYQ4D+BCnKrsW9FqnTtVyFV38hSdSdVVF7GXY+eGGg4+nh/vhdlmh5Bey/185Kq9PQVmgdaIVWaMfreLcLd6VWhJbvfaOgoR2MOhu6mZUHFVX/vIVHu/yMQUBERdpyFE39n4ZknqD51qftuqtZPmgpSlaP5fu4faCi/kREVxO+VajD/odZPopxUJYJKFXGbo4unMmHRWR5/NgLUO9s/ilTFPHZmRMvebA7TMnZTm2HOasXEo/v53eHfFeahzasrbb4BAqoIbjkvY8LEZbg8if8oyvwAUpXafhVS9Q0GXX2LVJCqHE05emc3TWR326MInF4N6wWPdHjOn49Upbev0A48hVRph9N3a6Xi1dHOGHdyIUJjH79RZ9sNTnUoouyAasRKafAzIxD7yo9tMyczZctV3iV50J+LVKE/BK/rs6kiE1sR93QHDkbD8dMFcCX8D2Jf47N9DmN/345vUiP4YaQq+uE+etUdiNMzXQZPy7a/VWOO+yHGWuTQ8gKlmYJALK98djF9wgw2+4YnheO7kqo09quQqm9kuqkgVZRghKcvC2Wd1B9sqV2BgTo5qZ+IVP0EvkL7AVZIlfZYfY+WcU/Z1siS/pe0i+DPZLuCMNfu6P+bsty+B67KPX9eBKJuMsPanjl3RY/4k5EqLFgZdp4BMrEV4a49KNPSmf/TBfH/PKmK4sYsO6rMvSdE7UecVKneejCuVgtW3tFl4HRsa9CP8z4Lsc+j43VK8/8kAlFBc7GquhChSX5HUpXmfhVS9Y3sNTWkCiotv4FXfwPpMPXwc3Qs58hhnZzUz0Kq0t9X6Da4CqnSDa9v3DrmzirsKk4lUOv7WrA0xI0hSoa71ogpDX8yBL5V3L+ur5WK8D/IRlOnEI40lYqtiCJgSlWqLXms29P850lVOjueuFec6GdLm72vZccte/lG9Ojaiqa1rLEw1id/lr+JfPsnt695cc55P5t2evBYw36Y0dgL+M6sRHbdLERp/R9EINJ/Cub2qxHqTGhDqqLvsL7XYLY//H8p0futLIO2raGbYUoVlTT3SzRhG/rTd8cjUvacmXIDN7Kjq+F/cER1feXUkapsTfby4FBj8kl0FxUwHXPb5egS/PfzCFWks6/QdQi12GD4UaHtOj96Ki/4iYQq1HGuNlgveKDTq5hM98F3vPG/Sj1EJwCUxv9sBP5RpAqKDTpH8JIq4kVx3FM21TRjsL+OQ6KQKo1qYd/T8YS7D6diox08lxq2XyvQZ8165nWuQG6ZFNaYP92Y37cfsy++lTaA7A3ZHbyXdkWUXFgdv5L/XPO0k5vUQZZe/abuaf/NV6WOVFGsP5duLKCqcOcmjieb61FmaICOwP0sJ1UKqdJx4H5485+HVEV4M9i8MZskPbsENqVG43dtKhZalCb44egqHSoIaELgZyVVaockqkdUcT5hlweI5c/fueJYrj3HBAq4GbNAXJQEGAqpSj9SFXOHZbWqMj5AQls4Vy0Wn9vFMHMtc6GiH7Ctax36n0iWGJZo6C3nXeXSiLIoSuuaJof/9v/pRW7Sq9//9miL3l4TqZJyUuYsDb3AEKH8eTin25vR8riuTkohVamzz38aCUzdWya+6qchVW9delKu9VGhxGWhmjX4290TcXBKMYa4+7FUvC0hjVDcex4E3+NNjKBJhpyUrmhEvi8lCaKf47V/C1ud3Lh84y5P30RC1jwULWOOXYPW9B3YEVs98RIh5qU/BzftwMnVi2thT/krQkWmnHkpVsoEqxoNaN+zC03L506b2IYqggdep3ByPsflgGBC7z/nr3f/x/9UmciaqwDFDctgWrk6dZu2wrFuefLqWGpBFfmMkNDnRAnWXRmyF8PUpAhfOW3UH1zav50dh93wDrrPk78+EJspF4X1y1DRti5tuvagg23RVJ8sRr+4yqGtuzl81puAsCe8fB9Dhhz50TeypEZjR/r2a41VwfgXjAvnzo37vBcJmf2aj7JmJcmjKR8v+gXXzpzghJsXV4Pvcv/JM1799YGPMbH8/UtGMmfLSf6CepQoWZYKla2p1bAZTasbkF1uI171gUfBd3kd/TfE3GVN5wHsfSky1WL02bWFnga/fv0zQw59KpQvmGr8vt5IQ/hf6cYmPDodmrJ4ZZZ6HLznRMv8KZ830n8q5varBOE6etSyiuCiv0S9kVSSKlXEI7yOH+HIWW+uBYVx/9kb3v3f/1BlykqugkUpWcaEyna1aNamNfVM8qShzlM0z6+dxfnUBS5dDeH2/af8+foN//cxhti/fyFj5mzkyl+QoiUMMTKxoHqtBrRsUhVDeSPgw+MQbr+K4W9iuL2uO732vRLOV8V7b2N3d32+WkGG7BhUMKbQNyju8dFvImYO6/hD2HMJ+p/2ZEWtvDrNT6o35xhg5cj2FxLTb4XpBHmNwFgXVvUd57i494+4eeeNIFQLMuQqRcVyeb/aTvSzK+zdtBMn1ysE3vmDT64grx5lzavToF1PBneujtgVxPDS7wgbtx7B5fJ1wp68IUKViZz5ilLaRD13taVX90aYyB0FfoFTFcmfoWE8+59oQs5GcdPy6H2ZkOPeEXh0Kxv2nsLj2h0ev4ni1zyFKa5vRPXGjnTv2hIbg2w6jW/yUY19G4LLfieOf5oj7/H4xXs+/r9f+DV7TgoVNcTI3Ioa9ZrSvnUNyuSUP6FUfXjMzdt/EaOeGu9soEOfgwinxuI92LOjK4YJHwXZDUwwSfxR6IDTN+0XFZF/3iL0WZSgVl8GshUvj2n8AMV9eMTNMLHtZcxdmopGebQvjBrzF7duPiYiXiAxyUIvSyGMTUuQQ8MB8bccy7QvTzWQqlINqfD4DMEp/HsWGu4P5XgLQQBgZADjLWuzTBBTWrRmJT64ByD2UrqQqiie+Z3h8Em1v7jJ7Qd/8Oz1Oz78LxYVn/1Fjjz5KFJMn9LGFahiX5eWLWthKrkwU/0QX6GKfIK38yEOu17CJ/AOD/98RfjH/8ffmX4jZ77ClChtjGVVexq1cqS5dREt1yA6kKroF/ifOsxB5zNcDLjPHy9e8TYqAzkLFKeMWVXqtexAr472lMz2c0c5/BykSvWC/S0s6OYm2souzSSP9cT1rIdUZGCh7ie4td4enUoByy4qrdj6yI0uhWN5fn4pA/rPxUWubFaGUnRYsZO1vSokTFoxzzm7eCSDZp0Rx4R/nXGyYdFrCdsXtMdE04yXfJaKe8vVPUuYMW8DZx9pJ+5Bker0mTiDGb2t0baYvHY7d9E8OjGffkOX4S70ggkPX7TeODasH0cDXYraxjzDdeFwBs45J7EAjL9/pjJ0XLyZFX0tyPPOmbr6PfAUOBl+q8ehh040l0wPeszpZb8zeekxQjRLUSYZmUwl6zJixhwmtSkndmLv3elm3JL9yQSttHJCFeZw68pgSutIjFPcWwOpshw/kI8L1gmSxPXof96fVTbJYyvieLSxDkbDBRmRuRowua4/c45I1EnQkVTFvbnGroVzmbf2PA+1NXvbHkyePYU+OlVvj+KRyyomTFnBkVBdjcCQBsN/Z+GElpQXftfvOd+jIo0OpMYITFkU4sHwNOeSfsCjvyX1dv4lNL3crXcTsqsphXT2YbE83NQE02G+gqLBuSll35V1B2ZTS5sigz9gjgt37UbplsfFiynr9Tz16EDh2Be4LRxG31lnkXUFpduyat9yepvl+EpUYp6dZ9HQEcw4LS4Gm+AKzOmzYiMLOxnLL361Ot3+lQ/BexjTaxzbbv5PZmopTL1Jq1g3rj76OpJ01YdQ9s2awORVnmglGJnRgPrDprJgYmtMJcjV+wt9KNvkEKn5KswWXMd3WMmEzROtcPr80t+0Xy3ySL4U/417spN6psO4LJrHCnTCNXgttXJr5Rl4c7Ir5RxPCEWCstbfwu2jbZCKuv0eY6ndU8u10kCqLEYz9OMSVglEnor2O0PIimopwtTjHm/B1ng0KYP/ctF4Um385jojng21IVUxPHdfx7hxizlwU/uCxZ8RKEqdkbNZNrklxik2476zr4h5htvySYxd6EyIKDpFMER5Kndl1tKZ9LHOq4H0a0GqJunz6Ngyxo5fwhkNUyT5qzFk2WpmO5bRWOA57faXujv8FKQq9tEWapqOxk+0+DWdxg3vQaiWOmA5I0z8lnnacDx0Cw21cdJf7qCJVD10puLRPjQadQbx/nHyR8lBrUXnODakPJnfX2NppzZMuqC9a8jhMAv3w0Mx1zKDO+bxSaZ0H8RyX50kbL4+dM6qw9ixawpNS2jeLtZIqq4O4OOKrjSdfkn7YnrFO7DPfTVtimlmB6r311nepRUT3LTFMxMWIw5xamQ4HUvqTqriXrgxqU0XlgVIxatp87FloFyPLZxY0YoUudD/AFJVddU2ykzryR5BeozZ/AB8h5dKdvITzklHU1qfFMzKleeyu8JyuuyQ+JK0JlUxPD4+ky59V5M6s89J1ZEb2Tu9ERrNPu4lrlPa47g8kDRZgVE3dh1fjKNB8u/sOztKbUz0ox8jzOuzVrgiLs4wDz8WW8vo58v0oXq2j/rlB+JXwATrKlWoVq0qtrY22FgaklvzJ//pzj9qjtNEqp6cMuNI95aMOC0v5PEVjhwOLPE4wFCTzLy/upIOLaZzXjoaMhmKOag57wxHR1SQFvPQSBY86fN0Ns0c1xGk5aZDToeZuDkNwVLDSdLnh1XxIWgb/R1Hc0ioIqHB+PRbsNJpNf3Mc6Y4Ifum5EYjTt5MNU1fUoXqFYfaWtDJRVRmOw/tjwWyq74Wcpmq1xxuW5GOwvvkpu2RQPY2Ei2Qvt9YajMFybfRQKqqLmNP6Zl03iv4uCrMJvTKEMokm2venepEqbanBZHtlizeWYFF3XaJT0bRQKpUH7i2ohuNJ11MVhZFNxQymfblwPF5NEuy4fz9fEXMny5Mad+L5dfkNl6k3kGPliuPsK1veRnhIQ2kapIzs/9vKp1X3xRswEn1mwOHOS44jzL7KQWPfgJSFU3IfGnCVHnJdS4NKgn312JXYZJgh0ENfA6a7QvEqWUB7cMYZEmVBTPn6LFssouOH4gxE91WknN6CyZd1t1IjUa74TPbCk3ZC5Ghm+lcfwynNBVI1vQ9F2rKmjMb6VtefuEkT6pGsb/XNXpP8hCm4Mg9Qs7GGwk62I5iciF40ffY2K4OQ85qX/v8c59ZcJgynui5M/DR5aTq/VWm1W/AvCDRRZoATfl/yT5OXFpej0KJ3/EfQKpstnvTc4Mdfa+kxOG3utt5cKIlBRO/bqQ/oyvWZZUgjkx/+Ek2Rvah4SaJeDCtSFUkIRt6UXfEGdJs9s2XcXZbT0wkzf49vjOa4jD/ZnwRZt3HPckVhj057rGYhkmNIN1PqmLClmJlORPhVlXRfngGLaSalps8KRGKISICcuTQvGkjQvdHznGypKrSVObprWLiKW03dOLfpvwYLq7NwdTG09HdFZRhjIc7c60lPIEGsjBmS0su9F9CgJaE6gv+uesuwMOpPyay+ckq3l9dSssGs/HS3cUlDHWWqkx3PcgE66Sh7/85UgW8O9sH4xaHhGuNnC32cmd/YwTR1kk+G9WLQzQ17oNbtOBrKtSVc8GrcEgRyvN9xzKNs6bm4r82mwnosQmrfr4p5+nfarPv7hHaJHVS+I2tgt1qwVmz/hDc1kfStfFWCcEeOVIVw6NdPbHudypVJ6zJccpUZQZXzw7H9Ot3+H1IVeyfxxhUpzvbdRTrTfq8BWiz7SK7OpSQCK+XJ1Wo/UOEKAdHk/WUYsRFDxZW0yk+TdNNv8n/6U+qIq8xzrIOy0U7Xpls2BBygp7qQlRxT9hcz5JBV0QJMvBb7Y3cOdEOPW1DVVIlKf1NMJe+SeYabLh59PP7Svzinh+nr103dmsVb6HF8+o5ssdjHY4lpLePZUlVxvzkiHujRbFm0bOUYvwVb2ZJqoxEETS/IdYzAr/N4jbxIwjD/yLwnWiP/fKHWgCnbZN8tD/gw/bmhRKOyX96UpWBGrtDWHyzkbjqfJEeXLi5HLtEa77YRxuxLT+O6ylgyUYTJ3/GX6xLDfGRCGgkVXE8dx5M9Y77tQsz0mJo9Dps4/KmVojMPsJ3KlVqruK+FvfRtkn+drsJ3NqUwl8/7e/jKLV9HnW7t8ccMexwTngSl63pXh46NUaXw39d+pZr+6PnOFlS9a1eSsf7ZHZYReipruIajLKkKgN5s6h4l8rjVdMJF7g8TVryPvbJQbrY9EMqklen18zXgl0+W2if6CP8L5IqInwYWrEhG0Q+PVt99obup21huYVNHH/uakHZfpeFu/36w88TNL9yinCp7z2WOtmCsLH8SVUG++08WHST2tWWkFIzujB9zl1jbVInxVp7C0YIItSzNd5LyFgP7GptkAjvlSZVsY930dxyKG5p2WRI8v65aXPoOvuafMkJ+w6+IiqUJY0cmOgjKDeg68BldWCNvxN9S4k20DSQKl37StT+V/vlhJzugaGWkQ9p6EqnS9OdVL13H4xJoz1CEYosdTdz51jb+DhgFc/2tqZcb3dEmzFkrMbakFP0kSlMmgQZHUhVwUoNqW9lRLHsEdz3OsFhPy3DQNQd5jSmXuPqmBbLyvswDw6fDpEpjJqBamtvcLFnCXGcauxTdre3oddpuXjd3zC0bURtCwPyZ/rAn6E+uJwLlT1xy1JjEf4n+mIksaksS6qSmVshy3rUrlSOEjkjuHvpJM7XxBHKXy4rOdaDGzMrJghdJLpf7OMdNKo4HA/hgMc3zF6amk0dsCiRg+gXYXi7nOWGNkcZAlKlenmUViY9EUZQfOouN0b29lQrb0iR/NnIFPuRV49D8XG7SLCMijSlRnDl6nQqfzkZ+elJVSZq773L/qzDKd1KlGtizNxAT8aUSzCYt8fbU7K9Kyn9ihlLQk5SbYMdtislAqY1kKrYJ/txtBrAKVmzN8C2iQOWhvnI9OEZod5nORsid7qQBYdllzk1oExSFTrVK5zaWND5jCgc57PN5S5rS82qxpTUy0f2TLFEvHpCiM8F3ELkYrxKMvayF3MSjCCdT6qiCZ5jS6XZ4oLDRlOvcG1SeS2TkXXyOfKN02GO055UFaBS4zpUKVeU7BEPuXzMGT/tYsM/vXPO8rVpYmtCsazvCbt4jFPBMqHbGaxZd8uF3qINNllSlQzerKVwaKaeH3MS8yIEjxPnCZWLGM9YmUUBLgwXOYPYp+xyrE7vMzL5her5uEkNLPRzE/v6LldcT3FNSrAEyNVsK0H7WlM0frPhP0mqkCsnk5naW4M43bGIdBSOesO5riWDfEQbzkZM87/E5Pgwx6/W8QPGMu2zgjypylRrB3/szcpAo3YcFfgGk9l++I02Spjf356kZZkunBaQn4qLruNWdTOVa6yRyIGXIlUf8BxShbpbpIw8K2XsG+BgYUjhnJmJi3zHy0dh+Fy8RJhM8E2+Ts7c3VIzXifgW5OqaMJWNqXS+KvSIXdZDKnRrBaVDPPw95sH+Lme4Mqf0tE7eR33Eby9EQVTcH8dSFXWktRoUpPKpfKR4f0jrp45hqds4cOfs05t+pIq1V84d7SknUjekpy0OHCdA80TQvpUr47R1qQ7orQN9QdcaVEAl4ckz/WQ+LS1IVW57Jm8ay3j65dIWPSr3uExqR71VogXIwm9ZcC45zr2LXBMlJQbx6tzk6ndfL24SjyQt4Mzd7bVJGVuqoq3Z4dg1mKvhAoiZDLpxtrts+hmljSkIvrJWeb168dcD6lFZlbqbvDleDd94RGuVqSqYB2mb1nOqHqJsYrgxvoe1B3tJp1rZb2KRxe7UlTwMQZMtaHaYukSfXotFnJ4XR+s8ia6OOoRR6d2p8vqG0I1r6/jIyBV4S5dKNX6pPjUrYgj28+volMpQWxM1COOjO9Ap41hEidqeel08jrb68THxseFc9s/hJdq9b//d5+NPYdzUMjT9ei5aR2d9RO2YtSKUJUr6glJqE5OTNb+M1P/wB2OVTyCrfEoQcjtr9TaEYpruy+xFR/xGWVFjXWCegh6vXAPmk2W+dWliwLLkSrVO1z7V6HZbilyngnTHsvZMb8T5kmU06J5cmYxfXouwl3S7Gux8boTPQwSbXWFu+JYtj3HhOvGwnTceoYNHUsK8I/i4dHJtOqyhVAJ35Ov41HCttbisxXEEX4ngJsvovmb/8fdzX0Z6CR+x6Ld17G1U6Lwioy5KFPZnKJpKiPxgYt9K9Jgt2g34Bdst93hYocksTM6mVfqGqfPHKcNqcpVYxx7No2igX4C6Kq3l5hQsxnLBYnySd4/gxG9N+1gYYfyfE1ZinvN2fGNaLpGyo/koeOpG+yoLVAp0JJUFW21kENrks6Pqg/BbB3SkUEHpTPC9XqfJni1TQrhp/cewzFruAOp5aNhxxU4LetKxcTfYfRTTs/pScdF/oINFzVK+gxzv8LiePXeuPC7+N98ySdh1Ptb6T7oiNjfFe3Kls3tSdhDzUiuMpZYJP4odMip+qb96iBU8cVOYu6sxLbi79wQfDiZ7Fdz26ULJSQCWGIfbMDOdLw4NcJyHqGeA1PkFv2IsUzdHJD4KnlSlbnebp4eNcephjlDBGWnfq25hYcubSgUf8uPPuMwrbVREO1QhH7n/VmYZTEWkkWBxaRK9fo4jibdOCHyF9ntmX1yF2Oq5UlJiD+GsaFzfYa6SuxwmM4i2GcoRp9c07f1Faq3Z+lp1o59EhvBuWtP59jOodjkT2RwMU9xHtOKdpsk5qtfKrEs+CyDU4gnaUeqDNot4+CK7ljmSbSWi/mDY6Oa47hFqnZtZuruDeN0K6kyz2m3wNTcIV1JVdzTPTQ0HYyH6AQyryMnQzeRNEczHJduFrRwklgllZ9K4JXRmGijYqSRVBkw2NWDJTVSfhCq1ydwNOkq/pDiRyFHwzVcd+pM4vXa57/ecaqzBa2OSGxTVFnDY/fOKcMYYx+wprYVI69KrNjKD8HVdQa1pCT9Im+xpl19Rp6X2O4v1g+PwIVUF4TxayRVmaux8IozI0TB+HHP2Nvaih5nJXb+9Ydx5frMhFOcL1b80Z/RFuIcHXWTLPbz8Dk+UBz/H/cXZ0fVpelGmZrpKUhVLHeW16DCxFDhd1R88DluLpYoequ+IuYuK+tWY8zVlLuFv+YuRvXh+zg+0TylYo0Ojj81H7jkNbL2n5UmTrc4WvseYyzqIjpgKtj9JGHr7T4vvGIfstLWkjFBKXv7tdY2Hp5uxLPp1bFeIBFWKUOqYu9vwMF8PFJmb2P53FIAACAASURBVDL8GOfmOEgqWUaGbqBtzfG4SZn9QFduLq36NY8x9u4qrM2nEiwCrvgALgXOlygq+ckIuL2qERbjrqWUov81N8WrDeGI81gsUuRyaaGQNMXkG58avcO5qRHtzosm3+y0OBKCUyMtEuS/pVGm0xynkVQZ9MfNZx41Ejv8T++t4vWxLpTrcFom/DkHjTZ6c7irYMPq7Rk6mnTgsJQr2BiGV9ciKRHWglTlqLsUn0O9MBL5wugHbHaswaBzEidOIt+resG+5hZ0Py+OK8zbYiN+u9sJ/J0apnC8ptan1tI7QmvJ3eYAt3c3IPnSSKNAkv8EKsj5+lTOrWnuNxWk6lN6Q4NKDPISJMJlqMLqUBf6pVxMfJ5zltXBbNJNER2jxoZAXLsVTxr5kg5jmbppQp5UZW28l0eHa3J3nDV2omTegl1xC1lFjc9OivuralF+nACnX2uy554zzZ7PwrLaEomwbzGp+ug7nXrtN+D/MvnxVy6a7/TlgKOepDpeVNBsLKsuFvf3aTNyKTYp1mNp9RWfI76MersjzGQqMwz3y9OxEZV2iApmlo0ds26JR9N0pi++Y8slqz+omVRltlvAtZP9KSf6lj94M8yiMesl0l2MpnoTPMkkdeb1na5KR1IVw51V9akwThDgChTueYpba21TiDZ88BiCccPdEqc1JRl/5YpMjk4iFDWQqswO67h9qqNYRCHuCRvtzRmSMoEkvoPSTPL1Yrq5aCtZxbNdDSnZz09QwwIo9zs3/EZRPlkoXtTNuVS2Xoh4U9SE330vMEXYX8I7x/3pRFvLvhJhVLlpc+QG+wQLKU2kymDEeW7MSxmz/aXn10daU6rzBXHYZr72nAnbQO1k+YbRIQuoZDVP4n2NmHr1ElNlPKrqjSs9zNuzXyosLwWpiiF0gR0W08WOn+Jd2ee2mDYGUl5cxTvfraw+/z8KlShBCYMSGBgYYFi8ANnlhDhS6fjTPB/I2n8OWhwJxqnR3xxrbYKjiyBeotxUAv1GY6K20zfHaFa6O66CMM3yM325OtaQ27NtqDxHIktJklRFETTLFqu5EteZTuTq5fFUlD2xiePP/Z0x73lGLJmduyXOt7bTOD55KObWEqwqzRKLN1CMnntcWNlaX5LgqN5dZeOai/yvUHFKlFDbgD6GBsUpKG8E6VD89y8O1ClDV2+RJeWm3fEgdtfTUss5zcb4+QbpNcfJk6rM1NwUiEuXosLFUdzjrRKnufGglBnL1auTxTaqes6OOib09REXXjae4UvQuHK6k6oMlVgSeIahZaVFQmLursGh4mSuCbsuRO+zAayzT1jRqdUc65UbyCWR+EVme9YFHaW3cNEf//jhHvS3aME2UbmNXC1wDtvx9Rv88sJpJjepnFvT3G9qSBUqXhxqj3HXc4i2HyWjcKJvMa9adaaJ1GayNWBv6L4U+VjpMZapmyLkSVWO5gd4cKABKsnQcyNmBlxmwqfF1FuOtChPh7MCJ2U8jRu+Iyl1Zx6VqiyQWHNoUP+L+8irJw+4d+8B9x8+5kl4URyHtcVIzje9caaeQQ88RFGbOZtx7M4uUi7H0kiqVK/Y38SUbu6izbSsNNgRyLF2hSVCTdVlU+piNDxh4ZspZyGKFytK8eLFKVt3NEuGWyZbs2siVZrqzH7gQm9zGooUHtU8oddpnq6xSZ15faer0o9URd1kRhV75ghPE2XkfNUywBXrs1aiWEixQecIXiJzovAFSA2kqvKqIC730ZfYZQjnZJvytBYF56rvbzCcKwEzUp6+xPf9/kJfjJo4ifOcSo3h6rUpyZywfP5D9sbbCXNqiWwu66e+I7k6oSq2K8ShH3naHebujjopQg/lSVVRBrtfZZlM8eXIa9OwsFuB8NwoexOO3ttDk2Sb4i/3N8Gwp1fKHX/1a1jM49algRpqNX3Ee1hlakopzqUgVSpe7muKQS9vGVGMPJg3bkXrFk1p1sAOs8LaHIlq+HJT6fjTPB/I2n8u2hwLYl/9HNxbWROT8YJzm0z2bL97jE5FMvDRexQmdUSqSfnpdiaQzQ6ZCZlnh+VMiTgpKVIVHcrsKjaIL8tOkz3XOdy6kGbFTzkxHPLQ/vgNdsUTCNXLg9Qt1Y/LMuKPec0a0rZVU1o0q49DhULf4AQpjY4yVcbwmr01y9LDV3RxLlo7B7G/wY88qUq/OU6eVFmyJsyNvlK5uu9caFW6I6ckktQNR10kcI6lRE2V95zvWZFGEgXrSk+4xK1pZjqTqsw1N3H3lKO8aJPqObsamtFbyJKg/Ew/ro5NyEd5e7IjpRxdhAv+rA22c/dISw31zD7iN9ZarLxGIXqdDWB9IhL3yVv5T8HcfrU4x6XMBAL+TSdV6hd+d5auJu0Qlq6TKJgdFTSXylXFm6152zkRtqNeCrGZ9BjLVE1RyJOqXK0PcW9PXXLcX0O1CpNJGSiRCYetIbh2LEyGjz4MMWvIRkGEeoEux7m9qQaZQxdhVXkOt4UPq02dKm3fMpqXQRc4vHMdM9d4Itz3layjmUZf8f4iXY1biW3sVwd23j1KB5mFZOzrIC6FRJFf34BS+oXJoVEkQgOpKtob96AlpCh7+RXKGELn22IxQ7x2yN3mEK9319UW+B/SLt1I1ccrYzGtvUms5lV6DH7+UxCLwkUR8Hs1qi2SCO2SlA9NhqfsorIAPV2vs+HzubHg94GLfcxpsEecmJ65zk6enGyeIpzh6w7c1cmY1ViDkNoYjMAncDqVEu9wxP3BlloVGHhV9Cy/UX9PCCdbF9DKYCL9JlLBYZ24gK6674DpVEoWniTr3H6pzvaHLnQqLN197MP1VDeZIIwXJ0t9Dj04mKwIbyT+k6phIyp7ruasIy5wY14ljcXf3p3uQuk2EjlSgkkrJmwZVS1nEKIVkpC7lBV2tjbY2tng4GBLJYOcGgrhCW78U5KqPLQ/eYNddXIT4TUCk7rbBXkU+ejqcoMtNbNKh01mtGHr3ZN00YslbLE95lPF7kpK/S/u6Q5qGA1HbPZ12Hf3cDLJXKmBi5SW0gUMR7sTONvisz3F3GZh9apMEUeBpuwgd0msbW2ws6mOfY0a1KikT065k0nhI6bRUWppr0mbveNww7J09BAePVD/wG1OSlbGTlWH8hel4xwnS6qShBCJXIEHvYxbIExNIzN1993mdEspDcVIro63xnaloA5BvF3emW2hM6myXBqI10BDCYnjL7eL5d4KB0wmiGe7HM0P8uBA/fj8v0iuTa5O9aVi7WXzRYH4DNHUH4Sf7kLJNieFpTdM5/rjOzKpaMx/jlQRgddQK2ptFmWtleV3/8tMSSI4Ecm1KdWpvkQ0LkXoc84/qfrdp6FPn7FM3YwhT6rytDvK3R21yB1xhUFmjRDBlr/LMe5sciCrZFh3Ruw2h+DWuQixt5dTxWI64ui2NJCquAieBvvjddmby15eeHp6E/ZGfDr9FadMDux/fIzWKdKF0uYrYm4vx9piOkL3VmYC1/wnYPYN9ooTxlv+eTPab+bx2bZf895S2kkcT7fUofQQcURbtib7CD/UKHXm9Z2uSidSFY5rDwuaCbdkwHSGD77jjJPFZiYgEB2yiCpWcyRCdPLQ3jmQXZp2WWVJVRmm+XulVMz5+ggRXB5UidrbxNJPen3PELoyZTXvL5dH3ZiJRbWlAhnQT4whJbGJuEx/06aIuzNm7g1PxkhJ9yU3nLcnaFaqqzBUi0z27HlwAsdk+emyzi1PW1zCNlNHLlLoxV5sSw6SWBzX49BDp2SkKhyXjma0cBYlwvxC9S238ej0Jf1U+suIDl1I5cpzxaIgop2g2Cdsa2ZNf/fU6RFnLmpBnQaNaN2hPW3tDElRGF30qD8lqcpLF5cgttbMCa+O0KBMLy4KogXKTvEmYHIhTjQ1odN5QYR26XH4+0/CPIt6AVcDkwkSTEXipCrCcyjGDXaJi2+Xn85NnxEkEiCUnSLfHmuLQQc3YQhqphrbeOzaKr7uViyPd7TBbIBH6or+ZtajUu36NG3dlk6tbSmlnRGkQ/hfOGc6mdP8qDhRutKaYLx7Fdd8CvitHFM6znGypKrsJAKujpPO3YnwZmCFxmwRhbWhToC/xmrJbdgoAqdVw3qheINQTfZ1J1UyAhfJxur92R6UaeEsFhGqtJz7l3pQ4lPe+DuONS+H4zlRFsZvNDhwmxPNNZ9qRgXOwKL6MqHfy93uKPfUC+REz/jfI1UQFTgTy+pLhXk2pcZ5EDgjkVLux6uMrFiPNaKoHcMRXLmWSHH2K67pM5apmybkSVW+zse4u9mBnLzmYCMTuohC2spMJMB/PIVPtqJkl4uCPKJSTPbzZppZFmLvr8a6whRxPq2m4r+JXzD2Hbc8XTjhchF3L1/8rj+RUXyWQOY7kaoPHgMxarhPWOsxg/0Wnp5tk7T+ZOoGLvFXLOvbCnQ9we2N9ilEcRJ3+3p/fYr19BM+SZYGe/g/5yZpfspveYN0IVWqF0doadKLM8KQCS1kEmPuscLBirFi8kqOpju5faC5QN4xEXSypKoiK8MuMEBSnv0j3sOtqCk6SwbKTvYiYIqpZFiQOnegkvVChJGPIlL11pn6Bj1wF20q/1qLg4+O0lJbARRZAYiUUtmf9rbkwjCK9cPzhoYioa8P46DfmysiyxUec7/FqX4ZOl8SxWDloMXRYJwaanbiqhd7sdeJzEH0nY00txnHxY9p+8wylrCn18hxTO5tT1G5+qc/JakqQA/X62xUn9TGhDHfuhq/Cw6ZMtqt48ERA2aZNWazYFGZu+1h7u1Sh5PG8mBNLYzHiJKpkaxT9fZIc4p39hTKvv5aZxdPTzaTPA1OPnof/SZiJnVCW346QT4jMP4yTtF3WduyJiPc02oExXHoOYwpE3vgIG8E6UCqogiYWk1SXbPEUDduLrTSeBqctq8k0dXpOMfJkiqLxdy93CeRylyyN/7ow1BziRpDlGbKVW9+l8z9VOcM2mA1V6xulTpSZcAYL1/mJgl1EI9SpP/vVLRfifD8KTGZjHvMOtuKDBdJ0wEFrOtTvZDGOCD+jriLq/tdsSpr5ZU89OxGsUTiX/9FUkXMHRbbWSPUnSgxGK/AOVSJjySJuDwCk3qiKAIwne6Dz3jjlGuQdBrL1M0T8qSqYLcThG1QL8hl8qEz2rDl7gFKzq5M7a2CTfDcrTh5exv1c6v1lmQiarQgVTHPLrNl0TLW7D7PHZmqA1ph8Z1I1dujLSjeyUPoU3O0OMiD/V9Op7V6Si0ayZ9UyYdHf779G6dGFO12RahB8FuDPXxQSFUsjzY3ofxQX3G+DL+QM19eMv8iN14qYt6G80HqBPW3mmy/dYROcpWAZUlVJTbcd6NnSp3v+If6yJURVjhsEAToAiazr+I3uqzkSZvOpOrlfuwMByDk6okmBS0sHKJDmWVlwywhozNkvI8Ps5Jl/ss6t5Kj8A34HUvZhMyj1NXviaeIIwlJ1St21zSilzDfIzftTgaxW/ZoLB6JN0eoXaIXl0V2IhmzrOKdzzI6tJ7FRbmyQ1qBDZnKdWLNvkX0LJ9dYmUTwDjL2uLi15Rmqr83U5PXGNGyb9lmsvZfiD7nAuJDR2RCXfM6cvyEKRPsxOEEVmtucqmXuuZaHI831KbsCIlVmcRJ1cs9dSnRx1/4GgmETTswokPmU8lqvjgJueQo/AJ+TxJurHrnx8JO7fhdUo9du34/tcpkRLfVO1nR3RixFaQtpEOHJ0nUVMWLfc0o2Uuct5jRdh0PznbUvph68ocId2dUt43E2LWkY/smVDfILn/qlY5znCypslrFIw9RyYcvrsCXYeYNJNSpNEURfA9SpYnIJQyUWgyostU88Um+4Uh8r0/7PK/LbKykzvYEVxlNIdBvTBLl3v8kqSKWR1uaUH6IaH2kR//zV1n1SRLuPRf7VqLBbkFRxl8qsSLkLANLCohuOo1l6uxEnlSpRQpurbH5JIzwwX0AZRvtF+Qn5aGj81HMJtZikiiuz2o599x7fCqyHfd4MzbGYwQF7NVPLxf+95HQnWPpMHgvYaKN79S8/HciVa/21ad4L/Gpj+i0ODWPnvQaDb5t0mUCplaQzUt+c7gpxbpcFua6K6RKjbY6Z8G2KlOEmsVpH8LPd8iIzZrrnO8lJTQByC4qrdj6yI0uknlC8qTKbMF1fIeVlIxp15lUvT5MTf3eCIW6crXkxO3taIp2/IpsdDAzrOwkBELUR+FXmJYsqFbeucWHeMnF4b5xpq5+Dx1IlZwymQ5yz3ILNUlS9Rmp2JderJ82gwU7/BBG9uhiqnmbsMl7G90NBUdWP+VJlR4DLvizsrqaAqh4vqsxJfv5CCa1kgyYrMeWOd6C3ecSjLzkywIr9baqiqdba1N6sMTRsgSpen2wIcW6+wiR/pKkrPm88vPl0fGnw8J0V3WY4rVJmCe34dhXXNowi8mLduGTZiPIQ/ON7uztaijYbEkPUgVRN2QkhHO35HjYdrQ4EBaOzwfPwZRrsIcvlbcKmjekVZvW0gQrHec4WVJlvZ6nHh2QdgVypMqURSEeDE9Ru+ULZN+DVBky1suHOVqcVEUHy6idlR7LVf941cLoW8ypUh2JXHFdZkLptvpD8b4+i0/TRfzvv0mqQPXiMM1NenNWEMlTpLcLoaurk+O9Oz1NWrJHoHIgq1ycTmOZOiORJ1VF+7sSsrzqp40q1fO91C4zCG/Bxm3p/uPR27qAy4IQdv0RFwiKz89WPd2OjdEIcb0vSVIVw/3t3bEZ6CIWHpN58Uz5C8Kb1+ICvN+JVL3e34BiPYW71eRs6cT9ffXi8yhTN2Ipr0q7b1NIlYaxUCvBWdqtQKJizbcaSbCcS6jnoBRF77528E8iVeqCpGXac0wUjZTJnr2PTtA2v5bQRVxhsHkjNgkP2cxYGnqRIcl2uNLs3HQmVfLqitU238azs4wyRjwUMWFLsbKcKc6900CqvqAZ+zYU1wP72X/0JKcvPRDLcmsBfY7GWwg52Aa95CIGPyWpSipzKldPI0v+TES9EWzPZWvE4Xv7aPYpR1/F8511MegvqNCo/luCVKmLMZdsLU5sz1RjO09dW6K12XuNxLTuNoRmbz6fMK8BSK59Y98RfNaJ3QeOcdzFi3sSNa80mkGOhuwK2kP7lEaQDuF/6u3dS/QzbcZ2YeHpPHRwDmSn1rs1id8+HNdeljTbJz7qLWg9iN3Os6mVuGh3Os5x/y5SlZ/uroFskhRZShgn2ZBYkxncvDL8c86iug6djSVS0bsa7V6bBsUHcvnGPKwVUvUph+10VwtaHhIUMIuvlWdydRDlGu39ummRAHEOmu27jlPLguKT4XQaS21MIGUbeVKVpHZk1E2mVbZnniiSNks+MkW9FZCXbDR1CuVI089bc6rnu7ErNQRxbIT4pCrmwRYaVxqNp0CpPen7ZKWYmRVVKlemajVr7BxsscrlSTPDrriJ1M2/E6l6e6wVJTpcFIbgZqq5gz9cWmgdUq/dmCqkSjucUt3qA54DK1N3u1jgIdW3FV5ozIxrHkyUqgT8TyJVkQGMt6yNWAxP+3CPTzC9dKJu6b54imojZGvEkXv7aJpMrOrHk6qP+I6xxl6YgQv6w88TNF+6LtYXc1Avyku11l79T5P9qSKe4H/BDdfznnhe8sb71itxfoDwRpVYeessAwyThWT8lKSqBCMu+bLwy7Zx+Dk6lnPksETxd+HrVpxP2OUEovJybz1K9Bbq+EmSqkj/qZjbr5KQVB7PNf+JWisVvdzfFMOel4Uhx2oFoYeHGqWQHha+lyqCx/7uuJ69yMVLXly+EsZLkVOUMCar5YF49k+ulJZ2x6PJdsX/h+Pa3YJmB8XF1H+1X0bw6Z6Ioojk+ot9vING5sPxEFaXBMqMw/+qWsAk0V3ScY77d5GqX7DZHMaFzlK1ZhIwl9u0+MVuM0/PfVHlesuhBkZ08hTFNuWnzcp19C0jlziq2TozZDWgsnVJcv7Xc6rioVLnS5nW2y7YBFKfRLrRcJMNdUTrqPztOR28gbqSR/jpM5aaLUDUQp5U6Q+/QND8LyrA4ZzpbE7zI7o4KXOWhl5I2ER+eQB7w/6Iz3FEpCoC7+FVJHPr4VfKNR/EkO6taV7bDL0siYxb/bpvj9HAoDsXRZ/VdyJVEZeGYVx/p1j8qcJsQq8MkT6ISNUgpt23KSdVMsCr3pymo0knJASnUjVkcheVHufB9cRqOYkb/5NIFa/Y38CEbkKnlhGbDTc5301cnDI5Ph/cB2LUSKz+gulMgr2HkVxI8MeTKhXPdzemZF9RyBlgOZ8wT5mThU8vHcHlIZWpLZblAi1PquTsS/XxOTf9vPH28sHT/RynvR4hUa4GyEKjg2Eca5bM22lYTE696i1b5DjVH42s/ScLIYp7wiYHcwZf0763ov3OELIiQQHzzcGG6EmE8kmdVPHyEPXK9EGo+p2xGhtvn6JHMW30yz9wsW9FGoh1r6kw1x+fZHLOWr+p6iPPgq9yydsH70seuLpc4YG0EZCl4R4eH22SjMBF4j+xKjbLxfXjNAnfaP2sgoYRl0diWk/iBI88tNh6iX0dS2iQ505047iXHOlelQ6HxURN3dJ4ijdXJ5ski6NPvznu30WqQBtFLYjh1kI7Kk4TFzv/Gmb2aWg/4ju6CvZrnwksSHvhIF3tVH5TRQv551RuWKW531QV/02GTlQgky1rIqocU3bMGmrtG8xGgepf4pA4Md7pM5a6jv3n9vKkquQYd27MsuDz3kwcjzfXpezQhMK0GvtMXiPpzWFqFpdIsxCF/330Y7h5fdaJPgsyYzPnPCdHmSUrhpvoqV4dxMGgn1jAS45UpcFXxD3aSPXy4xAG4uduzenbW6krW/NdxccnIdz5mBt9g2Lkz6bJ/yqkSqMdpr5BHH/ubk25vh4CWcvU31X2ymL9uXRjAcK6tP8oUqV2gPZUnCau85PJdjmhZ3qQ/BAkJTbhuPWpRGNRIDaQOL448bU/nlSBbLw/pswKuMD48tKJXKpXJ+hk3pUjggiKT+8mR6pi3vP86RMePX7C4yd/8OLvinTuVo2CGuaPyDt76V1nEIe/JJIkGwDL5Tfw7m+QtJZV5HUmWNZi6RORJZeOl3v9poUj4v3VOdobOXJUGMpWkom+V5jx9ShBvp5OyifPTJ3dobi0SaidJrfbJEmqYm6zoGpVpoaJsMmE7eprnOttoHnBH36RXhVaIcrphsS5X4n7ieH98z949EhtA094+uJvLDt1wUajEdxlZ9+G9DkiSCBX395iMXcu98EwiS1Fcm1SNapL1GUrq0Uyb6pn0OgwFtWsxmSJdDcymjL86FHm1yukRQ22CK4vaU/NKV7SmwsZq7DiposgiT795rh/G6miaB/cgxbLFNRUr0H/YGv9igzwFoUsZMR2UzDnu+h9DSF7dbgVpYSS1FB8iBvBizQoRUY/5Ojm07zOVYziBvoYGhhiWDwfcmuyyGu/U9FOQp1QfdqpLtcgNzWmllSltd9vQarUpHdxLSpOFdQRy1KYzFEvBeuokky4coWZ4gKfX6eI9BjL1M1P8qRKXRz7+jSzeFIFkXL1PwUPkLn2dh6eapkgIS6XpiAgVaqnO7A1Go5wrzFfO1xCN8qWmpEt+ZKpBvseH6eNoE5VmnxFhDeD1Gq9olJokr4wMXjhnO5gRstj8QuHzLnRK1aMYsX1KFbMAOvuExhVM7GvUEhV6mxfm6tiH7KmZiVGXhNL9hXtMIc5DQtr4biTdhb36iyTxx0UFxGmID1dA8RFfP9RpAqiguZQqeoisQw7Relz2pvVtfLIKmxFhy7Hocp0AkQqfBgw6tIV5ifOFI6HOj1IFZH+jLGoy0rx5j05G6zC/2BXSoqiTuJecnxQLdruFG4hfX6rZKQq5v52unVYjOfDZ/z1MRlAGaxYfvMMgySTbr7Y5Ac8+llQb5d4QS2s/RN1gymWDohL1Rgy7ooPszU4SW0+vxRtZO2/NMlPyN6eaE/Jdq4yJ3GJeyjH7MBLjEtUREpOylWSVBHFjZk2VBEGygPFenDm6lJqJ87NSfGi0YQsaUDlKYFC9SAMhuEdMPNzgnzMAzb36Mq8S4/486+PydpnwHrpNdwHSgvQfLWCZCINSR4pSf2fL/9Ecf33alSVKGhecqwHN2Ymqk+TqgGXvijcfTgWjXZIzKHq64rQcMoqVo6uh6GEyqcqIoz9k/rRf1OQsBbYl94LdD5E8Ma65EsWCaP+P73muH8dqSIHjbb6caSjdPRCTNhy7Cyni3esMWb2dU/Gfa0xoFZG24ZD+ZH4idx3vrYcDdxIk4KCQY0f+A+XR1JBcCKaOXcR9M3asfHQTOyS7ZCr61pVrL5MnH+dWJ1QyrRTSarS3O83IVUQ+3grtU1H4SPivaJ3rjCdG14jKK8hEjM9xjJ1U5Y8qUpxgv/2FC3LdOa0TKRA4ucoP9OPq2ONEoSD5MLxBKQq+tZirCrNRrjVrdeTi0HLsFVLEwp/MdxeXh+ziRK7WRls2fPkFI4pkobT6ivCcelkTguJcDG93icJWm2XpF5cksd/d46uJo6IS8zmos3RIPYlUTdSSFXqbF+Lq6KD52NVZb7YADFimv8lmWK7Mh1E32JutepMF+5mQx7Hg9zeWT9lvsQ/jFSp61csqWHNRAlVavI3Ye2FLfQxEq964l6eY0wDR9aID7vIaL2Am+f6IwqNTxdSRRSBM2yxnn9fcvBLd93A0WXtMU6kU636eJeD47vQY8tt8SL6y92Sn1RFXGGIeSMkSo+Rp/l6/HZ1QCTg9/UBYx6wqlZlRgeIVh65aX8yiF3JpeBl1ZiK0NfNnzXSM7MWX55EE1n7N2JmwGUmJPLOsQ/WUs10EkHa9FigM+dC1+CQM6Hxu+NtKNH+vPiUWkKoQn11zO0V2FlMk1j8Qf5my3Hf2YNyQrOP46XrJOq13CBRKDwj1kuucmFQqXjHGoHX5GzhbQAAIABJREFUMCtqbRJu40Gepmz12UoXA7lVSwz3VtfHdGygsK6GWLY2mpC5tliK6xyg18eFkFXVpcNItBkTuTaqv3AZZE+LHeISEV8vzVOBJo5NaWBrgbF+QbITyZs/7+Lv4cqhfa6EairrlcWBtdcP00fqSD2d5rh/H6kCctVhpeceBog+jMhQVraqwxhPidVnuclc9x1LkkoOcU/Y3KASg7zEmtGF223m8qa2CD+N6LusbmzDKG9x8mG2BlsJO9KaIsk4mexOvsZFq7rAYurKVaS5329EqlC9YH8LC7q5aVOMPgNVVwRwsV/yfE3Bh58OY5m6KUqeVBlP98F/vHECKdJJhEMg6PLuJE0Nu3BWmAuaMqdKXSy4aoUpiKsv6tHf1YdVNUSxdCo+BK6iRa1pXJYcWiu2PHSja5HkyKXdV7w72wfjFock1ArLMsL1LPNr5BVs0EcRsqSh9AZlzmYcvrWLZkmIoEKqUmf7Gq+SFx7AYjbBHkNS5PJovO2nBjHcWVWfCuMkGH/2RuwP3UPrQslm7H8aqULFqxO9MWt3VFq6M3c1hq9YyuS2JuT5Gl4UxZML6xk9aDrHhFUe1RjqM9jNi2W2iVbBicBPH1IFcU/20KTiYC7I+ZTClWnd0gEzvcxEPAniwrHTXJeIvEpiTynC/6K5OceByrMl2Dmg12A8qxYMoUm5nMlOVFVEPvZk07TRjDtwX7iYJms99t46QNvCyexQQzFGo/FuXJluFV9xXEXks0e8y21IsezSu8JafTey9i+oryOrGpm0x4z2G3h4pn2SRdK7kx0wdDwjPumSIVWoXnO8exXaHpLO0cltM5hVK8fiaJonYVyinnJ+9UQGTj3JIylA9Ptz0X8Bic0+OngBVavMI1TqGr16TFkxh5GNjciZLBxUFfkY982zGDrhEHeFB/JZabj7Bs5tCiVzWHE8Wl8Lo5ESlLXsaC57TcU6/vNURT7nwbtclCqmofaTVobwuZEq3JfpDRsz/4a22+I63PxT06zUWuHFiX5fCKzo+vSZ4/6VpEoNb/6aTNm6inH1S3wNkYr+053FA3oxw02gxf1pSDJhs9Ift77JF+cq3rj0w7T1IUEtoM9jmb/WaNYtH0lzoxxf7Vv1/ibbRnZl4D6pr1CP/uf8WGWX0vfEPd5EdeOxEhsqZZjgcZGZCR8Fzx6Gk7tkUb5OjakkVWnu91uRKrWWwekelGvjjFQU+9evSF2bM/QInSRrayb+3n78WOo6W3xuL0+qUtYDjcBrqBW1xLFtyZyULdvunaBzYib/7jStSnfilHCvQSBU8e4Mbct24LjUZlK+Osw9uJ4RtgW/hqirPj7CbeMsxvx+WENNqwosDnFnWIromG/gKyIDmVK1JguFtUrVUTwW9F+3jrntyycIx8S9xW/TKDqMdOYPicEs0uskIWvs4tcqXxoppCp1tq/pqvCL9KzQij3CxW5Gqq0K4EIfLXIjJPqJe7yd2qYjuCJcD/xG7a03ON2xSNKFzD+OVKmlbR+zw9GOvmc0aDrnLU3lCvrkzxjJ8zsB3HwmL09WatAJriyyRyqKKr1IFURxc0FDqkyXCN3SZHc5S5Djw1OExc0FOVWqN24MsGrLdomDii/d5SxhimmpIuTNnpHYiHe8eHSbm0/kVYf0ep0gaI294Fg9nOOtjGl7Rpo5FjC3p3IhFS/vBBH4JCeDL15lWTWJYsKaMPnyv6z9m7Iw2IMRpRMrFb7GqbEJnS9qlroT5QDJKY1Jh/99ftjYx3toU2UwLprMvowlZgb5yBj5gtv+IcibvSGDXd1ZUiNZyKzqLa4Dq9Nsp4bCVDmLY2ZaCr082cgY+5G3Lx5xK/gpslag14Nz15fjINi8fHeiHQbtziJpBQXMcKhUENXLewTeeEKuQWcJXmItUUxYWyNI2i72zxMMbdiVLVLONnW3/XSVfvc9XFrTJGVJgeT3TIc57l9LquKxzWZggVWZfPwS/oBr1x6J58Mv41C8D27+ixFusMfcY03j6oz0kp8D8htVpoJBPn793zOCr4TwQoan52i4jkCnjugL6tTy7hQtSnXGRfKjyE/FGpYU+vsVdwKDeJyrP543FvB1akwlqUpzv9+QVPHBi4HmTdiiwSflarGH23ubkF/bvbYfPZapmjvkSZXZ/AB8h5dKklP76lBLSnZ116zKK8rJkyvrIBKqiHvGzsbm9BEKiCW8cH7jqlgY5EQV/oTgq3d4LUy/SA5QcYZ7+rGoSqIaA/FN0u4rVLw6OQBLx4MIq2nE9/NLQWOqmhYnN+95FHSV21L7MOr2v9qwMtCZAaWSR3EopCpVpi9/kYqXhzth3OUMQkKf2YGtt47QpagmFRGZXlTP2dPUgp4XxcUCMlZfTti5Hhgk7uKfSKrU+cUvXBhcsyNbJU+ddBvCbDXmcvnoICqk/Ha/3ij9SJU60SKMlc1rMuaSNiEQid49oxnjD/XHu80QLokmMaFQhYo3F8Zj12QT0kGHuuH7qXXhdjj5rKNFEZGNyyfop+wtF22OBbGvvrZlbyWeV9b+zVh2y53BSdQU5NXCEnrJjePxIPbUS8ocws/2oEwLZzHpkDup+nTjOF6cGkmNtjulT510GpZsOCx049hQE0Rmr3rjzsgaLVknqnmiUz+JGxei04FLbGkuzhtV11SrYjmTW1reX9fix1relrgX55nWsTsLfYRbEdreJkm70l02c3p1W0pqqbfyo+e4fzup0n7QitHb2YM1DQpI5uZG39lMC5sxXNAU6qlNp7kbsdl3F90MRIzqU+yvjFCNoINcLTlxeztfS6ulllSltd9vSaqI5Nrk6lRfKufw89PdJYBNNWVl21IA9kPHUht7SNFGnlRVXBKIzyDDJFEjsrUpE90/d9vD3NtVJ+kmZ7gbHcu1lSgdIpJUV5/49ce0tZPk6W2qXvvTRZmoueMWZ9sVTHGLb+Ir4l5xakhtWm2XOnfS5cl/peocT86NKv/1RDzhaoVU6YKkdm3jnrClYSUGXhbHYmdvvIPbTi1IHp2n3c2/tFLxyrkzxh1dJHbhLFgc7MawxDvv/1BSpX7jmMeHGdKkN9vTuPLPVWMaLgeHUyW3/PZWupIq9ZL6tTuTm7dlaaDYhlLYyi9G9DtwjOU2vjTU74GniFRlqc+hBwdpnqwmF0TzYPcg6vY9LHnMrZNtZqvOTNeDjLPKKblQiQqai1XVhYjFjZP39gt2O+5yoV2Csp5Oz/Olsaz9W7A67Dz9kuxCwAePgRg1lJDj//oQlVl35yy9SyQlkO/P96Zs08MIg/g0kqpPVs+jg6No3H23hFiLtijkwmHmUQ6Nroyc2Uc/3Eef+gM58C18DtmwnX6S42MrJanDk+SJo24yw9qeOXe1e49f7Lbwx7k2CcpV2l2mXavoJ5yYO4zBC93RsEEuf78MJWm7YCOrB1Yhn457Zj9yjvt3kSo9mjkW4IzTTc279UlGLxd1FpzCaZiMBPSn9nG8ujCNxi1WE6TldCw0kkwVGXfamZn2otyNL1dEcWOWHVXmanl0+osNux6fpv2XdWhqSZVaICct/X5TUgXRt5ZSvdJMgqW+tviCwEKVY9kv9EeOpXZTT9JW8qSq0sogvPrqJw3F/+BJ7/LNkdCK+nr7KmuD8exZPOm17y/S1biVhAiDuPgvsU/Z09menselw9Ml3zxPLWbMNWDToO3CtUa+Ts7c3lIzZXTLt/IVkbdY37kRw86k4tkTvVTxztvwWN+KEsK9EYVUpcbyZa9RJ5rbWkxDrK+QG8ejN9iTRC0klY8gq0oCJtOu4DuhfEJtlH8wqVIjpAoPZPPYgYzefUtWbUuMZi6sh6xm1+zmWu0epzep+vS+74PYOqYfI3aHyUryZyjZkkXblzHIOi8Z5SRSczTF+e5uGgsPfGJ56b6EXj3ncS4Nq8qMZdqzat8SelVIyDEQjkfcK473s6ftXg0hZ/EXmy+8js9QzSp0sl+SBlK17t4FehdLSrZVz/dRp8xAvOTCF/SHceX6TConOwL64D6Aso32i3f0tCJVn6yA8IDtjO47kV2hGkvYp3z9XFYM3bCZuS0Nk9VIEiMV+9KD+X36MdNNu3ER3iVjaTqv3MmqHqbkkN27iOPliUFUaXdAOyJjNpdb3oNIEqGZyqlTfJmKiDtnWLNgCav2XhMXi5TsrwjVuw/h90l9qaOv5fGU4F4/ao77d5Gq0kz1O03dU31oPuOS5lycT7gXoOHCI+wdaq6lGIqKd37r6ddlEsck1FllTVGvAfP3bWBEVXm12k8U7uUp+lTrzB6t5uFkeSipJlVp7PcbkypiH7GhbiWG+oonXnW49bWpFQSnBNpMCD9uLLV5Gp1I1dpQvHsWTbpZqXrBrvom9JZ3Uoy67MP8FE7Kg17GLRCXM5QgVfH5qHPbtGKmd6TWr5ixbEc2HFpGN72r9DVpxg5RGZYCHTkTvI7aKQ4gv6GviH6E07hu9N4YJB16LvlW2akyfDMHZzaimKR2k0KqtDYK7Rqq5R+rU3XRQ3Hzgl05G7KKmmJ9BO26+NrqAx4DKlFvh0SUaMmR+AZMw/KLStg/nFR9fu043gQcZuWS1aw/EiQtYPEVoyyUqd+bcVNH09Uqn9by9T8Dqfryvm8DnVm/YT/HL17l5uPwz7uxvxXAqLI9zTr3ZWgXG4p++cDfHKVOiZ5cEokG5GnL6bDNsoXuVBF3Obl6EQs3OOH3QlwKQGSkmfXt6TpkNJP61aSEtmvKyHvsm9CHIZsC0ZA6RMXpV7g8PtEGgY5fyqfmsvZfmU0PztFdLxkLiLrJdCt75sqckGZvuo8HTo1SqG1+8ByCcYPd4hhurUlV/IvGvSXg4FoWrdjM4Rta7LJlKUWDfqOYNq4jVvl1PDJRRXD71HrmLd7EPr+XYhESsRHg0HkAEyf2prb2RsCd/VPoNmwrAZqMwHwq1z1HJ1VoS40daHGN6sMDPJyPccrdG7/A29x79Cd/RSYkymTKkZ9iBmUwsbDCvlYDWja3o0xObZM7ND3A95/j/nWkyt+bqaa/8KfrEgYNW4CLsAbeZ9yzVejIgrVz6VMlr9b+4MuIqT7e49TKecxZe5iA/8/ee8DpVdX5/+/nuU/vdXqfZJKQShIIBBJ6F0Q6KoI/3XV11/+6rmvbdW241gW7K+pSLKiAsjRBWmghQHqvUzP1mXl6r//Xuc9EAoQwk0xmkuFcXzEv4D73nPM+59x7PudbztuczfeG3jU0c9EnPs+tn7uWha6xj4/knvv47C2f5o53nBTz+dq6p/j8SaMv3aMQVaLeR1zuRIsqivT//mpmffjZQyx8F/DtTU/xL23vkEf9HabZZPXlO8328YiqU+7YyQs3vSlW/p2O4RAFWC/lT3t+x3ve7KUSe4G/n3s5dx1yCfn2okqtc7KdB279F/719ucOczQFYGjhis99m//+1wtoVIdpmMdvWsgV9x8qFYmN9/xmPfe/JbGRWuAEfiuy9D//K77y1e9z5+qxbCAq1K38EJ/98hf46PKKdzgnUoqq8Y15efdxQ6AY72T1Y4/z9Csb2bqzh4FwjFRei9Hhpa65jYWnnsmFl53H0uq3OWjmuGnJBFZk8A+saPoYrxzqkYc7GPrN9xfT9G1cxV9XvcK67Xvp7BliOJogkwOdwYjV6aOqvpnZ80/mjHPOYcW8ijFZQt5arSLx9uf5472P8MxrO2gfjJAt6TDa3dSI5y84hRUXXMS5cz3vfODtBGI8fh9VJN65hkcfXcWaDdvZ2T1IKJqioDVi99XSOms+p648j/dcsJijH/ZF0n2befqp53h53Q52d/YyOBIlkVYHAUabE39lHS2z57Jk+Vmcf+ZcKscqqN8EuBjvYNX9f+TBZ9ayrWOISKaEzmTDUy2eP59lZ57HpeechPdtQlGO3/46uprJd9wov/GIhfwwGx7+A3/4y2rW7+4llNHhqqyhYeZiLrr2eq44tfoILRwH9WUhwu6XnubJ59awYUc7nf0jxBJZCloDNm8NzW1zOWXlBVx+0RLqLWMXU28YLcU4+577E/f+3ype3d7JYDhLSWfE5qmmoUV8387ggkvOYt5ET4qpKvfopsqR/3oy+vLIa3fc/zI/spXH73+Ix1dvYlfXIOEUWLzV1DW0suT8K7nhPUupmcAl2MR+K4rE2lfzyCPP8OL6HeztHiAcF/NYj9npp7ZpBvOWnMYFF1/AKQ2Ww56Jetx31DGsoCabCo99C/4YVkQ+WhJ4A4FMJw/f8yTDzloaGxpobGqksco+LjGR3f0Dli38Moc4kx7mfIUtaz7FQefTyg6QBCQBSeD4JzAeUXX8t0bWUBKQBCSBaUNAiqpp05XTrCHhv3LtzOv4vzckIVOw+WuobTmbr/7u+1z1DhkjRx7+IDOve+SQyUtMF/+Wrj9f9tZDoacZRtkcSUASmGYEpKiaZh0qmyMJSALThYAUVdOlJ6dbO+Kr+cT8Szn0OX5mLrx7Iw9dV/n2JujMTm6/4Ew+99qhU1TN+dorvPZvs14/jX268ZPtkQQkgelJQIqq6dmvslWSgCRwwhOQouqE78Jp2oBiP/dcOI+PvvQ2J0dWXs4P//Qj/m6x600B1kVie/7Kjz73Kb7yl7dLGdXAv7ywhm8vPczhXNMUq2yWJCAJnOAEpKg6wTtQVl8SkASmKwEpqqZrz57w7SrQdeflzPnEag53HIpn5lIWtlbiMJTIRAPs37udrfvf4WTKOV9k3cufZf4RJhI44dHKBkgCksCJS0CKqhO372TNJQFJYFoTkKJqWnfvCd64yEv886mX8bPDpAQefwvdXP/HV7n7cr/MXjN+ePIXkoAkMNUEpKia6h6Q5UsCkoAkcEgCUlTJgXEcEygSfulrnHfh99lyuANnx9GCxlvu5YUfX0LVOI8rGkcR8lZJQBKQBI4dASmqjh1b+WRJQBKQBI6CgBRVRwFP/nQyCBQYfPpWrr3hdta8IRPgeMu2sPgff84f/+tyGo7unMTxFizvlwQkAUlg4ghIUTVxLOWTJAFJQBKYQAJSVE0gTPmoY0cgP7iGX33zW3z/7lXsS4+nHAPNZ3+IT//Hv/GRMyrHdc7VeEqR90oCkoAkMCkEpKiaFMyyEElAEpAExktAiqrxEpP3Ty2BfIidq59l1Usb2Ly7g+6+IYYjCdKZHEWNDqPJhstfSX3zTOYuPo3zLljJouoJPMJ8alsvS5cEJAFJgGI+S/6QLtFadAadjBeVY0QSkAQkgSkgIEXVFECXRUoCkoAkIAlIApKAJCAJSAKSwPQhIEXV9OlL2RJJQBKQBCQBSUASkAQkAUlAEpgCAlJUTQF0WaQkIAlIApKAJCAJSAKSgCQgCUwfAlJUTZ++lC2RBCQBSUASkAQkAUlAEpAEJIEpICBF1RRAl0VKApKAJCAJSAKSgCQgCUgCksD0ISBF1fTpS9kSSUASkAQkAUlAEpAEJAFJQBKYAgJSVE0BdFmkJCAJSAKSgCQgCUgCkoAkIAlMHwJSVE2fvpQtkQQkAUlAEpAEJAFJQBKQBCSBKSAgRdUUQJdFSgKSgCQgCUgCkoAkIAlIApLA9CEgRdX06UvZEklAEpAEJAFJQBKQBCQBSUASmAICUlRNAXRZpCQgCUgCkoAkIAlIApKAJCAJTB8CUlRNn76ULZEEJAFJQBKQBCQBSUASkAQkgSkgIEXVFECXRUoCkoAkIAlIApKAJCAJSAKSwPQhIEXV9OlL2RJJQBKQBCQBSUASkAQkAUlAEpgCAlJUTQF0WaQkIAlIApKAJCAJSAKSgCQgCUwfAlJUTZ++lC2RBCQBSUASkAQkAUlAEpAEJIEpICBF1RRAl0VKApKAJCAJSAKSgCQgCUgCksD0ISBF1fTpS9kSSUASkAQkAUlAEpAEJAFJQBKYAgJSVE0BdFmkJCAJSAKSgCQgCUgCkoAkIAlMHwJSVE2fvpQtkQQkAUlAEpAEJAFJQBKQBCSBKSAgRdUUQJdFSgKSgCQgCUgCkoAkIAlIApLA9CEgRdX06UvZEklAEpAEJAFJQBKQBCQBSUASmAICUlRNAXRZpCQgCUgCkoAkIAlIApKAJCAJTB8CUlRNn76ULZEEJAFJQBKQBCQBSUASkAQkgSkgIEXVFECXRUoCkoAkIAlIApKAJCAJSAKSwPQhIEXV9OlL2RJJQBKQBCQBSUASkAQkAUlAEpgCAlJUTQF0WaQkIAlIApKAJCAJSAKSgCQgCUwfAlJUTZ++lC2RBCQBSUASkAQkAUlAEpAEJIEpICBF1RRAl0VKApKAJCAJSAKSgCQgCUgCksD0ISBF1fTpS9kSSUASkAQkAUlAEpAEJAFJQBKYAgJSVE0BdFmkJCAJSAKSgCQgCUgCkoAkIAlMHwJSVE2fvpQtkQQkAUlAEpAEJAFJQBKQBCSBKSAgRdUUQJdFSgKSgCQgCUgCkoAkIAlIApLA9CEgRdX06UvZEklAEpAEJAFJQBKQBCQBSUASmAICUlRNAXRZpCQgCUgCkoAkIAlIApKAJCAJTB8CUlRNn76ULZEEJAFJQBKQBCQBSUASkAQkgSkgIEXVFECXRUoCkoAkIAlIApKAJCAJSAKSwPQhIEXV9OlL2RJJQBKQBCQBSUASkAQkAUlAEpgCAlJUTQF0WaQkIAlIApKAJCAJSAKSgCQgCUwfAsdUVOlNzulDSrZEEpAEJAFJQBKQBCQBSUASkASmJYFcOnJU7Tqmouq2O9dTV+2kodFL0WOnO1OgM549qgrLH0sCksDUErDqtJxXbSeRL7IpmCKSK5Arlqa2UrL0E5KAQathgduMVa8lni+yJ5IhmiuckG2RlS4TcBsU5rjM6LQawtk8O8Jp+X44RoPDayyz1mo0jGTy7AynKMhX8TGh7TfpVNbiCqRz6riW14lPQKxnTnKZmOO20Gg3clyLKu/i77J8SSMrzppFfmYNL8RyPN0XPfF7QbZAEngXE6gy6/j2kloGUnnu3hekK55RBZa8JIHxErDrtNzU6qXSomcgnefRnjDdcuNtvBiPq/tb7UauafZg0mnpiGW4vyNIUr4fjkkfzXKaVNZCwO6OpHmgI0hWbnAdE9Zz3WaVtbi2h1LquJb69ZigntSHVpn1XNPs5poWL2fVOKSomlT6sjBJQBJAiio5CCaKgBRVE0Xy+HmOFFWT1xdSVE0eaymqJo/1ZJZ0Qokqz+LvcsbSUUvVDGmpmsyBIsuSBI4VASmqjhXZd99zpaiafn0uRdXk9akUVZPHWoqqyWM9mSWdYKLqeweJqmrp/jeZI0WWJQkcIwJSVB0jsO/Cx0pRNf06XYqqyetTKaomj7UUVZPHejJLkqJqMmnLsiQBSeAtBKSokoNioghIUTVRJI+f50hRNXl9IUXV5LGWomryWE9mSSeUqPIu+V45UcVKkahCWqomc6DIsiSBY0VAiqpjRfbd91wpqqZfn0tRNXl9KkXV5LGWomryWE9mSSeYqPrvUVHVJkXVZI4SWZYkcAwJSFF1DOG+yx4tRdX063ApqiavT6WomjzWUlRNHuvJLEmKqsmkLcuSBCSBtxCQokoOiokiIEXVRJE8fp4jRdXk9YUUVZPHWoqqyWM9mSWdmKJKnFM1o0omqpjMkSLLkgSOEQEpqo4R2HfhY6Womn6dLkXV5PWpFFWTx1qKqsljPZklnWCi6rbRw3/bpKiazFEiy5IEjiGBd4Oo0mlAW0I93DFP+e/xXBpAL/6vBOJYZPEMeb2VwHQWVcqBMQAUSpADdIB2dDy93bgS94ihI+4/+FLHJCDOdi0cwZgcz/gr1708gPOl8Y3fIxJVGg1GTXnOJAsldc6M5zJoNZi0GvKFIrlR1uP5/bG89+B3geg38WeirokSVVqNBqtOi44SxVKJeL50UD01mBQNZkVDqVgkUyiRGu8LcaIaPPocwVTRgBinYk6IS4wZMc+O1bv2aESVWl9R19FvQnaMPMR8EPM+Uyy373i5RFsO8Bd1EsNBvJcE++OpnmPhJUXVWCjJeyQBSeCYEZjuokp8pGeZtNhLkM4U6QSi46Tp1MIss0IxUySUL6nPmMjF1Dirc9zePm1FlUZLnUFhkVAKpQL7s0U2ZkrquHIBmXR5XIUP7hkhYnQ65igFTMUiW7JvXCC2mbRUKFqGknkGSuMfk2MfBBrqDToWWHXk0hl6s0W2jWPwjltUabVgMnGOQ8NsfZH7BtIMC2U05kvPUreBi6oMtO+Psy2eY/N4fj7mco7sRpMGFlh0FAtFBtNFhkT/H9mj3vKriRFVWqotJt7f5qVZyRKJxflpV4pesZIX8t5o4uJaO1dVG0kEQjwbSPFQaBwDYoLaevBjzFoNTSYdNToFl1jhFwuMZAr0Z4t0FieO78FlHo2osmqhyaDHpSmQKRbZmoH0O3HR61lg0jBTV2RVNM/I1CJ/Q21rDAr1Rh2VOg36UpFMXoztPN15GHyndh1n/33ai6oGh4n5fgc+HRg1JVUBH3g/ahD/A3UDbfQqlYoUi0VC0SSdsSwbEsUTTikfZ2NMVkcSOCyB8Ygqg06H02TiNJ+RGrOWkrDcjE7oA3NZ88YJrZadyWYJJjK0D6fZX3jT4vMY9o/fYmSW28ZZbh2V2iKpVJan+xJsTeTpG2O5LS4rC11mVrp1aLM5uqNpnulL0lkoERrjM94tt41fVGlZVm2nxW7AroVi8fVvRHk8adTd4EgoTnc0xdoU2E0mGu0mFrr1GLSoY1AMQTHsspksfYMxdqWLdE/AFqvXZKDJbmaG00ibVccsgxBVRfrTBbYlC8yw6nBqi+TSYlyl6EoXMVn1uMwG3GY9TquB1nySSDzDHwMFXCYdFeK/m/TMtio48nm2doZYnS6ycwLqK8aZ2ERwm83McBiZ69ajRUu1QWGmUUskEGR1MM290bEXNl5RZTHoaa3ycm2lgdMsJf4ylGQkKywmozv7opKjFt8D80L0sbo2EPcoRua7DJzpUXigLYeEAAAgAElEQVR1cz9/DaR49FiZK8YwMW2Kgs+go9aqx2vR4zfpmGdVCAUTbO6N8WIehsfwnLHcMiGiSmukzWPjO6dWMVdJsT8Q4h+2RNmVKKBTFPwuNx+e4eLvG40EO/u4uzvODwbebEct11bMwQqrpTyWnLpyv5VetzyKFZzQ0JpCloFohnWDaYJocFqNLKuxqwLJOGr1EPNTUyxQTKdYHcyyPV4ERcd8t5mT3SZmWXVU6rXqe0AMlmiuwFA6R2cixavhLJtiEzsIjkxUaTnJY2GRx8w8ix6XUiSdzbE1nODlcJYdiUPPK5tBz6l1Hla6NDSXMvxmd5RNiYIqyA93id9VWi0sdOnwGbWUim+0OAr22lIR8hk2DKbZG88TQsvSKpv6znKIeTX6flTnWDZDXzzN08NZ0ih4TAaW+S3MselpNuvwKKArlcgVigQzBXqSGXbFUzwfzBEWJu4T4DrBRNXtLF/SwIqzxu7+d1Gzj08ubmKRVYNfV1I/fAeGnVLSUjwgszQaFNHrxQK5XJZdnQEe6w7zvZ400cKxMwGfAGNEVlESOKYExiOqnGYLLV4f/7XQyTmVRhQtFMSEHl0wqa5QGg158b3UigVxCW2pRDQWY1tviIe2BHk8kWdrYXIsPafWeHj/nHquqBIfjTyZTIJfrurjTz0Jnhkj1Wtm13Ftq199hokUO3vD/O+qPh4TC+sxPuPdctv4RJVYkun4+hmNXNXsosUgjEDFv7nDqe41Wo36zdizo4e/tAf4eqBEg9fLxY0+Pj3bhscgniGEmBh5BUaCMZ5b08mvgzkeP/Q6ccxdoWg0LPY7ubqlkqsaLLQ6dBTFIlIDuVyRZLKA1aLDoMtDIckvVw2yfSSHv97BbL+dNq+ZGW4j2sgw6/tjfGtPnkU+C8tqbMz02vCbNSTDUZ57qYP/DeX461HW90DDdBoNs30+rm918/HZDiw6DQatFk2hwP7dXfyuI8wX9o+9sPGKqmqbmRvnNXFVnZXTnBriqYzqYibWZIJpeQ/1oMWh+u7QlDdoKKEzGDHrNeiLOVa9tI/f98S4e6JMQWPu/ddvbDabWOKycn6djfkVNprcZrzGErt2D/DX9b38LAXtY9eoh63BRIgqrcHGwioXdy+voK0UZ0f/CB9YH2Z7vIDVoGdZXQ23tDq5vlpL/95u/qcjyrf6Dy1Y1DlQXcl1LW7+caZVfZeL932hvI2h9puilCAZ5aXOEN9cM8wWtMyocfG1FY3MNmvxlj8KaIUrYjZDemSQf9sW5c6+AiaLjU/O8fHhVif1xvLcEi5/iqJBjONSPkd0aJDv7QzzvfbkEbluvx3w8YoqMXIVrZ5PzK/hg20e5lo06HVaMpkM4YFBvrMrwi/2p8mMipgD5SoahRaXja+d2chyTwldIsrPnx3g0ZEM695hPNY57JxaU8G/zrKx2KNTF8/5UnnjSWyf6BTQ5DOUUhG+vWaY+/cn2Y6Of1/ewA2tblr0GjSlkjrnRF+mQyM82zPCRzbFiCpmFle4+MoiPwsdOvVdmiuCRqtBJ/5oIBEKsal3mE9sjrItUTghvDOmvaia6zRzQbWbJZU2FvrMzPWIfYuyebdYzLNrf5RAukTRZmWOx0iFRVF3KRKpDHv7Izy7o597w3nWpU8MlXwE72z5E0lgSgmMR1TpFB12k5mb62xcUOdgXp1T3d2yjDrCJ6NR+qIZNoWhqcJGvcuE3yCme4F4IsngcJhf7IzwoNjVnwQXuuV1Xm6Z18iFfoVGU4FsLs39z/ZwX3eMB8f4Snn/3Aaum+HnIp+CSZulvS/CA892c1+ywGtT2nPHX+HjE1ViWaZwbZOLs6rszHJZmOU2UmkRUUhANs1wNM32oST7+sO8Mpzk3ngJxWziJJeV91fZOL3BzkyvEVsuzb6hBOt7ojzfEeaFdJHtY+zfQ1EUC5BGp5srm1x8fJYTTyFNXqslpLNQY9Jg1ZQoFErq4k+rLUIpw33PDzGUKjFvcRUNFr26s2zVa8mFhtkWTPLbETPnVJlZ5jdhMSgYtSWGR6I8/VIHd4VyPDV2nXPYjhcLKJvFzPk1Lj7a7GFRpUllKkRV986yqPr3vrEXNj5RpaXVZeVzpzdxtt9Mq75ENpsllS+SKojFsoJJJ/4IKVwWV8LykUrn1QVdSavFbtJh0kE+l1XZ/KEnxq+nUFQtrXBzSb2XqxrMNNgNWPRaDNoim3cO8Jf1vfwiBR3HkaiqcrlZUeflmwuceGJB1nUO8I970uxOl3CZDLxvdgPXNto4y15k88YO7uyJc0fk0JNFjCWHw8ZKn4UPVVuZUWmnxmbAoy8PwUQiw8hwlH3RJGsGkzzclWAv4LWZeF+9kwUVTuZ6LJzk1hMNR+kORNk6GObugQJdWhP/b1EN5/nNtBlKJINhNgSydKWhpcbNSV4TDRbIpyL8dvMwd2wNsxWIT9Brb7yiymE00ubz8k+z3VzsU8gMjtBnspGzmplryLF65wB/3j3Cn5MQOgjnLK+Tcxv8fHyWA3sszI7OQb7TnmJDqkjkHdpiMhrwO6x8uNrCWdU2ZvjtuHVgVsqW3eFAlN5QnPZoioe64rwcztGBhstqHZxb7WSez8kcjwGXNs/IcITtgxGeGUxyx0CRC9squLbNywqXAW08Tv9InJeGcrhcNmZW2Znr0mMsJOkYDvOtl4ZYFcnRPkHsj+Vjpr2o8uoUmiwGmt1OLmpycdMspxrcqxSy5HMp/rQxwPpgjqDFwlkNLpb4rbTZFHUHJBqK0tveyxc7kjwYnFjT77HsVPlsSeBEIjAeUaXuTipaTrYZWVnn5uI51SywaqkSsSbAUHc/r/ZH+c1giWqPnZOr7VzaaMOhaDEUc5BN8ru1A9y7J8xT+TH4oR8lyAV+J+9treG9NXrq9Xni8QR3rxviL4MpXvubH7KIqNcz11h2TxE7cgcvMS5uruaKRrf6DG02zY7+CPesG1IX7vuOsn7T7efjFVViPM2xGWixW6i22/nQHBenVpoxiMQO0RBbBqL8cneMgXiG7lSezTnIK1rcBj2LLUbeM6eCc+pttOUjPLQ3wgMdcXZHs/QUIXgUcE2KwiWttVzX7OK6OgPBvkE2Rgq8WLBxUZWRJpOGQqaA0axQKhXIJhPcszFMRxqaW92cXetgrtOkujJlQwHWDsX4YZ+OpZV2zqqyskgsWJQiA4EoT73Uwd0TKKrUZisKMx02zq1w89F5LuZ7jegnQ1RpDZzkc/CDFXXMN5UoJlO8MJJmKCMSImjQ6owsrrBwepW5nOSjmCORybCmK05nskBKr+PkSgetDhGvkjs6UaUoeAyKOq/3JvNqfM6RXDPcNpZVubmwzsEyn4lZdmFDLbBxxwCPre/ll1MtqjQa/GJOKGWvgdYqHyuafHy0yQyBAGv3DfCd/jxdGfCYTdywqJELqk206bKsfq2TP/Ul+HOipAqBQ0ptvY4ms57T7EbOnVnFsiobCxxly/DAYIyt2wd4Mp7jtViOPfE8I4BRp6XNbKDB62J5rYuPttno6Rjklc4gjwbTbC8YqfI6+eYZ1cy2aMhGE7y4Y4AnBzLszEJ9hZOLmt2cW2vFq0nwyMYh7towwgswYS7X4xVVNXYLF7TWcUuTlVONOXp3dbPV7CHj83CpT8vAvl6e3DXIN4aL9KvxUiLzhp73tvq5pc3Lckuejd3D3LczwMOxEoNjiakSFju9nmU2AytrXJwzo5IFdi2VRuEqXWDr9n5e7o3yVDzPnlhOjfUU/FvNOlrsVhq8Hm6aaWeOMc/27X08MZzkxXiJ3SUz/3xyJbfMcuHX5Nm8L8Cq9hB/HclhcViZV+Pk6hkeWix5YpEoP362j7+Esmw6kgk0yb85sUTV0u9zxpIGzlx5wP1P+JGPJeRbpDmy8YFZXn60ohIrYCikyaVjfP35QR7oSbAduHhGDdc0e7m50ayaH4uZJMXICH+/PsTd3SnVbVBMZWEiFn8Ld4LR0Mu3zeal+uUf1KkHx3RNdF+LOunUuIDXXRyP7DX+xpqJ+otni78PZIk68M+jnldvacqBdk9E+RPNST7v+CIwPlH1et0XVbl5/7wmrqjQMctWNlV1bG/nz+0jfL5fZO0ysLLWzQ/OrafZoOAUbiIUeW1dFw/tCvCjBBy8QXos5mqVycR8t4MPzrDSqM0SHAzy7f1ZXo2/Lpy0Bj0Gu41PekGbzXBbV1J9txwQVm12OyuqbOozCsEIrw1E+fb+DOG3+Sge3I53et8cmNvq++wN8aZlzkdhbJmSQTZ+UTVaTY1B/UbccXYVN7ba1W9EeniQxzpHuGVTjPjbsL5qTr0qfC5kkFt3RLlNqJo3XSKrlboEHO3TsTB1GAx84fRm3lPvYI6hSMf2ffymM8E3R0z8+zwXS+0KmUgGj8+EppgjPhDkO70Zno8KBzYt/3lGM++f6WWGHnKhAI93jfDhDVEqvD4ubfTxnyfZcBtKx05UqWs6A06zg1+dXcXFdVbMkyGq9FYWVrq5Z7mP6nSEDd3D/OOuOHvV9HJaUOx8aqGfryz1qn2syycZikT5+vMDPB7IMKBXuGVBE+9rsHO6rcSzq9tVS9U92fL3bzzfcr3NymKXgU964J79CZ4KZo84PlvEic2truZjbU4+0mw+jkSVBkWn53SrwnyjllyuRGuDn5ObvZzu1hHrD7C5I8AjkSLDWY0aa3flybUs8Olx5FO8sL6PF/vjrI7l2Jg/fKyrXqvlA/ObuLrZzXsqhLDMs68zyFMvdPKLLKw71BzV2zi/3s2vV/rZsb6bh3cOq/c6XG4uqPfwXye7qdJn2TcY5vvP9/NsLMfu0WyYN8yt5SPzKlliTvL0piHu3hDkxTcngzmKt9x4RdVMt42bFzZxWZWRmcU0vTs6WGfykfL5uLpKR6K3j+f3DfJv3TmEd61Gq6C3OPnsAi//1mYlPzjEbbtDfGNf6ohqvaTaw43zGtXv7UxrSfX0Euzv7wjzy+whvhVaAxjs/PR0HxfZSjz3/D7uihdYpxhp9Pr4/Dw3NzYaUQoJfr12kF9vC/FqEWJAg9PMZ05r5Vw/2FIxfvJ0H4+Hc2w+oppP7o/ePaLKYOeDs7z8+PQKLCK9qxBV2TjfXjWgiqqNwNLaKq5u9vCZ2TZVVJWEr2gmxndeHuTe9rgav9BgN9FqUmgpZlgdL7InU8SvBRF3eyh559KAR1NOIZovlIgXSwQOkd726LtdocWq56IKA51DSfoSeaJaGCpC4igertdq8BsNtOoKOIt5XkyVJ49Pp8UJBPIleg5kCjioHK9WQ4WioTtfJDGWVcRR1FH+9MQmcKSiakm1mw8vbOIir44ZIh0S0LWjUxVVn+3LkyspLK9x8Y2VzZxkVqjQlwfivl09PLY3wJcH8hycdMqtAbdWg8gEJQJlRRyzCOQ9Ghu1UavFYdBT77WyxKLhDCXLvfuTrIsXRoPLFRZWOLhpQTVnWDP0DEX55poAHaXXFxhWnQ6vxaA+42x9HlMmze/3p+gulD9Ab75cWi3C/d1MiaF8icDb7GyImLMKi4k2pUhtIcPTSRgslgWAX1Nu98gJNnePSlTp7dyxspIbW0ZF1cioqNo4BlGlGeLWHRFua3+zqNKy2KVntkXL5kCG/bliOUPfgTzoh+SrwWkw8vWVzVxaZ6dJW1A3C37TGeXrgxpmOvS4dRqKuQJ6h4WZZi0X6HL8vjfJmmiBAAr/eUbTIUVVrdfHexp9fG7SRJWdX51dPXmiSqOnyWbikzOsJGMpNgQSPBPLE1Z3P7VgcPCpBT6+cvLromo4FuX2VQM8GsiwVauhweflmgYbH6nR8ezaPh4dTPJooTwnnKOp1pP5orohc+gEEeWE19efJCzMFnVe/3TdMPd1xFWX4yPZaBSxSCdXV/PRNic3H0eiymYwMNPn4/31Fi6o0IscKlgsBlwWA269hnw6SzSZYTBfTuNt0CpUuUw4DVp0pQIj4TTd/UE29QS4bSjPjsO4WQpR9aEFZVF1if8gUfVSJ79Ij0FUbejm4V3D6r21Pi+XNHj4wjwnfiNE40m2tA/xWGeMJwcz6lrP43GwtMrBR/xFdvZEebg9rq4TD/XOPZIv8HhFVavbxk3zG7m82sSsUpqeHR2sN/tIC1FVqSPa08eqvQN8sTeviqoKq4lrT6rnffVGFhhyPPNaL7/rT/JQ8khGIJxS7eGDCxq5zKej9YCoeqmT+9vD/DIzBlH14j7uihXYrDOyoKqCf57t4sp6E5pSgT37R1jTEeTPHQnWZ4sEDHpmVHu5pkLhFF2WP2wOsjpRYM+RgJ7k35xQosq39AdqooozV84cPadqrJYqoaLs3Njm5QenV6oZSYyljCqqvrWqnwe6E6pZcWVDtSqqPjHTWrZU5TKU0hG+uWaIh7rTxK0mzqixc4rTQFMxzZpEkX0ZqFKK9IRT7Iqk2ZYtYdHrqbEYaHIYqDUo+BUhqiiLqlyB3nSGfdEsHfG8+oEVixdh/fIZDNTaDGW/aUUEJY5uFYtsKLk8yXSG/fEi4kwCq1Ehl84xkhdZphQWeOysrDDz3ioDHYNJBpN5UjotgVyGjniGjcNZ8oqiZoWa5TLh0Gswii1UdTu6RC6bJxpNsj1ZoDdbwqVo1cws1XYjc70WZusL2AtZnktq1QQA1XoFh1h05Qt0ZXMMhTMUFB1GqxGXXkOlokW893rzBQKJDMPhJFszJYJjMTlP8iSQxU0tgSMVVQsrnXzggKXKXo6D6d7RMSqqCmQ1es6oc/OdMxrUdOReXdlus2dnWVR9daCARqenxmqg2WGkVq/FqxOiClVUxXJFda7ujWTpTJTnagGNOr8X+cxUmhSsIpp29BKZkXLZDPujWdojOaxmA06TTs3C5nJaVDfFM4w5/rAjzLpInoDRSKvLwll1Tj4wy0eVPk3nUJTfbRhhdypDv1iAlxScJj1uqwGXw8JKaxFzMsUftofZlC+NZhDU0uow0eIw4jFq1Q0PkfVK7GcHcnn60nl1/u1LF9SPrVXR4jPpqbUamVthZ54uT1U2xSNxDSEU3EYNXpEMoVgkkCvQF0zQlSzQNTp37Xod1TYTzXa9Wp5Y3pRfI8IUU2IklKAnnmVH9sgWkEczGo9YVKm7qg7uWFHJjc22sqUqKBZZI9yyQYiqQ6vLq2bXq0H0F5mC/GhriB/vTqjuLy69QqVJT6XdwsoKI3MtWl7riaupy9NGHXoRC6WG9hZIJ9PsjmXZKsxhGoVai5ElfhsfW1jJqT4LbuHm1DXAcwNR/jCSYzBVoqgRsT9iXJmZa1M4z1Lgvh0iPXWWHej4kiqqPG+xVDV4fVze6OMzJ9lwvY2lym3UU201qhkRbToRND7av+LMplyewXCSjlRBTXcsLoui4DXqaXEa8ZoUzKNzolTSYdQZ+dhcNwu9JgyTYakSmd90CsvcOsLJPF2JsjuYWlWNSAU3KqoWecqWqkIKIap+uGqAR4bSbBD36U2c6jVyuV/PyFCaUElDwmagRtHgUjQYtZDOFwlm8+r7YXcoq6YLF/EpHoN4n5hodVu4YaaPldUmKnUp/rwlyJMdUfalM+xIFVWRYdXr1ax29Ta9+h45cOaQmEOJRJqBWJpNqSJiDSyysC2truYjbU4+eByJKpfRyMlVFXy4xcalNUbVSmrRK1jEgUilAslskVSunA5Mo4jEBjqseo2aMS5fKJDKlxjuH2F75wBf6s2x6TB5wYWoumVhWVSJ+FLxNt7XFeSp1R1qXNm6Q+1+HWSp6t7Ww2N7hrktUsKpWqq8fGORk0qTjmIuRyoWY31fglcGU2wRmf9yJQolDbPMJfaHM2wLZdk/genrxyuqWtw2bpzbyJU1QlSl6NzWwWabj5zfz/sqdIQ6e3l2zwBfGiiQ1BlZ6HfymcU1zNFliI2E+PG6YVbF8mrM2ZFcIunShxY0colPR4tFeETlVfaqqEofXlS9xwnrX2vnJyM5Xi4Zafb5+NxcNzc0WdX3YDqRoH8kxkvdSTYms+zNiaNDxDqzhFtTYMNAio5c2SBxvF8nlKjyLv1B2f3vrJnkW6t4ITYOUYWZq2d6+faKWiq1YBsVVbc+18+fexLs1Gj40LwGrmrycHGlXo2pyqcSqj/6xzdFeDGk4dK6Cm5oc3JapRFtMU+qqFDQaLEqRbbv6OXxXUN8N1ig3uXkojo3N7S5abTpsApfY5F9RlNSJ+9wIMj/7Q7x230xtpTKOx8mRcsyr5vLmly8t9VJjUmr/juxUBEvoFgsQe9gkEe7MkSKYjfNRGQwwrpEnj/njXzp5FqubnSo/sEJEZFLCatZRy4R5sWuEf7jlSBps4W5NS4+cZKXGTaxIBKpW4RfeZFYNM6uXfu5vSfFY5EScy0GFlc4Oa3WycpmOxX6IppCnsGcHrNOi0evLaeiL+ZIJlO8tD1IymjG1+BhjlXBZdCqWV/UM1V6R3htRx/fGsqzNnUgc8zxPjVk/SaLwJGKqjaPnUtm1nFLg4lFbhEFA93b23mwY4QvCPc/o51zG9z8dHkl1XotZrGNSpE1qvvfMD9LQpvXycX1Hq5vc1NvURB5aspztUghW56rD+wK8fuOuDpXkxo99U4bXzulmrMqzdSbRAbR0QxwpQKxkSCP7A5xz84oTZUu5lTZWVhpY67fjN9YUDdyfvxsP2tHCuS8bm6e7+P0KgtijaAp5Ykks/SMpBkMjNAdy7KtZGGO38aCCivz/GaMpSQ7esP8eFU/z6TFzp2oq4EPz/ZzU5uXRR49ZmV07onsVbks0UiCNTt6+fVAmoejJRosRpb57Zxd62Jlk50akT0ulWZ7yoDNqGeGW6+6ORXzOVKJJE9u3M/9vQnuTZQ/nG0uGxc2VfL+GTYWuI0YiyKrqsieVhA/Yu2W/TzYEeL2YJHsJFu6pkJUXT/DyyWeOA+sD3Dn1gjr0DDPaebcKgdntPqZJxIgKSU6eqLobQbcPqsa62TQlMjncwz2DnHH3jDfbE9RUExc1uDiU3N9LPKURYr4BqQSGeLJJKFEnBcGiqS1BtpEMLfPRJW5iLaY5CfP9nFfR4IXjkJUiX4/2e/kogYvH5jposGswyxOrVbHUoaYiD3Z2stvB9I8ECuntm6wmlnqc/Ch2V4W+8pJKcRAUQ/OzYNZr0UvLGuTIqoO89YSoupvlqo3iqrvCUvVUFpNRHDgMmo1nFXl5fJmN1e3OnEqGgzlPFYoWtEnKQKDI2oCg8eG0ur7YYnHxcWNHm6e76XKoMWmEb74efaH0vQNxxkKjPCz/gwvJDU02e3c3OblykYHNRYFceCwRrxNikW6uoZYtW+Ir/bl6MqW1Kx5x6Oosut0nORyclW9mRWVJgoYaHQaqRNxX/mMKkZ6ozlV1OqNRuxWM012HfpiVk0G1iPicAYi7OoP8rORIrsPk7/kyEWVh1+vrCDZ2cuT+wJ8oS9PSG/n9FoP95zupdGsGz2YWvR8kWwurx6ps7s3xAs9Ee4IZNkvUvJPsDv0eEVVs8vK1XMauabOxBzS7NvcwU6nj1Kln8t8CsPtvTy1a5CvBQpU+Hxc1lzBx1vN5AeGeHFXP18eLNCeK6ni/cBWoBjLY7VbHbmoquBaH/Ru7+TW3gz3xxSwuvjOYh//NNOuprwX6+3RQw2IxlOqwNrcNcK9AykeiRRU1+mx1nOy1i1vV867SFTpee8MH189o4FGHbiKGfLZBA/vTdKZLGFxmpjvs6m7vZVGkUa3nKiiZ28Pj2MnYbZzSYWJZocBr9iqEilZS+UMQmJjrmdfL690B/lVysrKWidXNNiot+kID0fYMRDjTwmFRVUOLquz4SzmGA5G2NAf5qd7YnTkdLiddv7pJA/LKy3UmrVkQ2G2hfKsi+s4v9VOg1VBm80ykCyf8G7SaxnqDqqWn3iFk3kuE/UWPeJdJrJCiUtkhirl4mwaTPDzzSkW1NlYUm1WTbftPXGGkiWcDT5abQp+TY5YNMxdW8K8OJjjrPnVzBcpea16fFadujsnBGEwkmIwWSRW0jGjyoJL7FTnC4zEshTEolVToncki2Iy4Pfb8OlLlDIphkJRfvVqgL8E0u+YxnOqJ4Usf3IJHKmoqhXpXhuq+UybleW+sqjq6w6wJ5xiXV6Hw26m2WVmmdeouvSJ5DRkktyzdoBHupLsdzp5X5NTnZN1dh3BoTBbB+P8Ka5wWq2Di2vEXM0yGIywti/MT3bHsDhdLG+p4Np6C/Zkgv7BMGvyRhr9Ns6qt2BMR3lmZ4h7N4ZZPL+Wk2vtzHfpcRgVjJocmUyM21YNsDOuoaKpmutbhDAxII4fEm4QmXyBZK5IoC9Av9hpt3rVLEjNNj1Oo6Iunrf2hlR3pefSJfJ2MzfMruI8kXzAocWWT6kWkS3BHHa/i0V+E7PtWoLRFK92BNk4lMDdXMlMj5U5Vj1+iw6TRgQR5NVzWSLJIolMiQqfCZtBQS8W/SNBHt4X5kfbo3QbLaxocPOVBT6ajTkC4RR/3RWnoc7NjAorcx1a9u3s4cH2IF8ayL+LRFWCB9YP8fudCQY9bq5stHN1nRWvzYBTL/peZJTNk85mSecLZPQmXCZh4dGQSWVY3znMY7uH+V3SwKn1Hr60yE+jWcGuL2+sFQp5dfMqGI2zJ2dGbzAyx63HYRAZIXNQSHD7qn5VVL1yhKJqNTpmuF1c1+zkvfVWGixF2vdH2dqfZNDuYnGlmdM8WkLROKt2B3l0T4QtRjun1Tu5aaajbNkq5cmlUmwM5NEaDTRV2qkUWQhPMFHlt5iY63Xx/2Y4WV5posqksH//MC+PZHk0qXDTTA9LXAacxQztgyGe6I7w0z1xljZWcUGzh+tbrKpFWCTBF0HOiVyBcDTBcO8gvxlR6NKaub7FwTynFrM4K2xfFL3XQUWVgzYzFFNxdgyEuO21EV6K5wkep6JKpB13qJ45imr9LulsavKB6xuMEB7h151x7t2fVtdJFU4HCyo93NxkxgFwl6MAACAASURBVJ6IsHt/gJ8P5tkVyxFLZWnPQvwwmzBHK6rSXWVR9bnePKGSXj2/9Kun1nGKx0CduqYTl4gVKqnCKp7OEYin2ROJ80xnlGf2J1Urz5FFJL31mzpeUWUxGqn1evnCPDdXVxvIh2LEDCZKRgM1pHhi6yB/3BnhkbyBK+f4+dgsFydpkty/Z4T/2R1he1bLbLeZFT4LlQbUDZJ9w3GeSfK2LuIH1/poRNV1Pujb2cXXe9LcJ/xmFQOfXFjDR9q8zLIIA8IBUQW5fIF0trzB2BlJsHk4xiO7o2xOFeid3KXJEZX2LhJVOi6f4eNLyxtVlwh3MUshk2DDCOQ0emb4TNgNo51bKhKJp9nZH+bJXQMMuHzUVnq4qdGCT6/FqClSyucZThdJ5ktY9dDVMcTu4SQ73ZWcW2vjLJ9CMZvmyd0B7tsT4v8SCgvrvFw308cVFQYqyKhC4461A+zMG7FU+vnUHDtzHAr5bIb1O/p5oj/Ns0k9tyyuZqVIJyr8koTRW90BLNC9b5BIQUOp2keLXae64oihGY9nSOUK5BRFzXbWn8jzSljPmbUWTnKI72+YX28O8WqoRP2sOi6pNnOKQyysEvzm1WGe6krSMKeC02scLPWYVVcipZAjGE/ybFeYHZE80ZKeZS1e1a2jTWzvl/IMBRPs6Y3w7FCGhNlCTZ2HyysMalrSbDbNg892cX9PnAdOlC2HI5pS8kfjJXCkoqrSbmdRTRVfPMnGSpE3HRgciBLNFMjbTPisehwmnZrJrZDLEokl6RoIcefeGJsSGk6eVcO1DTbOcCsUc2n+snOI+/eFeTCusKzRx3UzvbzXb8BdStM3EuXnawcxe70snlWjnn+THgqyrXOIR8Ia3D4HZza7WWDPsXVfiAfWDmNu8XNSnYsVlVaqxcJSmyWdiSF2xdeFixhrvFzb4mKZ30ytUUMhnaInnmFNJE9kJEJUuEBYnZxRaWeRx0S1UYNSTLKlN6Q+Y0NRj7/KxZdPqWGuQ4cll2KwZ4h790V5IpDH7nNyZZuXK5oc6hwe6R+hsz/CXouDWo9N3TRxisMWhdU9k2FzIMH2YJa+ZIlTWr3M8ZhpUNPgxXhi1wi3vzxMl8vN+TM8/PfJHnTZOFt6Ivx+fRCd16GeDXN+s51MTy9PdAX5l46MembKZF4TaqkaQ0zV+S01XN3q4YaaLA8KUbUjTr/bxWWNTq5pEGna9eo5TXmxqA4n2DoSZ3MkR9JgY0mlhXNqLKr75FDPEBt29vHFYQ02l0hs4uOCGhMNVr3qSZCMxtgdSrBmJE1IMVHtsHJmlU0dV3ZtVn13f29UVL12hKJqq8HMlW21XN9o42y/yCmeZt2+IK90JxhweFheb+OCWhNaCuzeE+C1PcOsc/hZWu/k2gazOo5ETOD6nhCrhvPkLRba6r28p8pIs1UnPlyTkFL9MKNtzJYqDYsqnbx3ZrUaKzTDXCSdSvL7zQP8qTfF4ymFG0+q5uoGJ5dX6CEdZ213UH0/pN1uWms8XNvipMGsxaEpUEilWBvNsSuUIjocJmRyUeF1cWOjBUs+xu7+MP+zLoSh0sf8Fj/vrdTj0abpGonwg2f7eSKao/s4FVUH09Yrejx2D59b6OHvGvQke/v41p4ot/eIgAWYV+nlopZK/qnFjHZoiNXb9/O1QEl1Ex7L9VZRNZqo4nAxVYqJs+s8/OKsaujp5/n2AJ/Zn1NjaYWb5qWtlerm2WleE36zgoghPzgZibCuFtIJXto7woO7g/w+WmDwbVyBx9KGg+8Zr6hS3VcNZj4yy8114igHo0bdjMvkxMZXlD+1R3gukEfn83LzHBdX1egY7hjkh+0x7gkUmF/p4KJqK+f7xZpOQzKeoCMQ5b6eOGsTBTVG93DXG0XVaKKKF0cTVRwqpkqjA52F25ZXcZ1fR3h3F1/rSfPH0UDms+pF0hwPF1dZaLDp1A2iNyeDyWfSDAWjPLRlkPuH0jx9hPFg4+2bo7n/hBJVvqU/LMdUqe5/leN0/3uzqMpQyKTYmzSocRUzRfJ9daOibK7ftqePP3eEuHV/jqzOwLIaF7curWW+XYdPk6OYjLG6P0t3okiTA7Z0iPOutCw7o5m5LiM1xQy50BBf3hbmO3uT5Wfb7LTVePntyW4WOQ3kkhl2bm5nn2IhWl3DJT6Fan2OcCLGT1b18dBAii06pZzxpsmlnk0gLqHi48k0e/f0sj1WZIvFzwdm2lnkM6BQYu/eAL3RDBGrWURgojPosDXVMFPElWQTRHp7+ezuBA9GdMytq+HTM+1cXS1y7ya4a+0gd24Psxa4Zm4tfzevmoVWLcZkiG39I9y0PsK2WEH1B1/RUMNNrQ7e32hUD59ctTXAb4Q1SlgMzFY8Pi+/W+LmvAoDxWyWVas7+EN3lP89jN/00Qxm+dsTk8CRiqpauziYsEqND1k+KqoG+iKki2CqtONQk06UmSSiEbb1hPjd+gB/zWgwVTj4ysoWltr1VBXSZENDfH5LmB92jO5D2h3Mr/Xyu5PdzLHrSYtNls1dJFwOTI1VzBE+C4k4fYMhnu0IsztvJOtw87E5RhJDER59rZ/fZaGq1stN8xq4xK+j0Zj7m6gSLscbNfD++c1c0+zhigpFzTb35w6RbS6uWqMPXDeq51T5uNivw1R6XVQN2NzMavDypXl2/CYICJ/0lzv41XCWR0YXKh+cW8vfq3NYg6OQpCcQ4eurR/BXerh0UTXzLBpsuQT9wyG+8OowTwdzREUGtIXNvK/ByXni5MxCnFW7RvjFSwFSNRWsaPXwqdl2KGTpG46xds8wj/Xn0NhtXLG0jobEEK/1Bfn4tuSJLarGkP1vXmUFlza5+cwseHTDEHduCanvzgankwvqfHx6oZN6m5ZkNMXGjZ38ojfJr4W/t8HB/zfPx61LfGrsW7gvwKbdvXy2N8v6lAGPxc4vz6nmghoLZrGBtlMkqgjzn33lHSmRpOXmBU1qfMMMc9lSdXSiqkCfw8atK1tY5jZSrRWunDn6wmn6o3nyipEap4F6Z3nzIhYIEgxGGKqsxmcz06wUIBvn0e3D/HjtsMpgRG9WY1fuOc3HxdVmdCeMqFJ4b5ufz53WyGw92NJRQiMBbloX5a+B0Ynl8XJdi4ffLPaoMSGhwRA7NrWrrle9Zof6zRaHdc/RpUkFBvjk1hh37xdZGLR8amkDN8+uUN8hmcAAL3QN87GdKUxOH+c3+fnSLAu1ugydgQjffb6fp6M5ek8AUeUymVhaV83HZjq4zF2ke1cnt3cl+Plwecxe2FLFB+bUcLFPw+C+AZ7YML6Di99WVB0u+x+KmlL9O+c04ert57X2AP+6P3dQbLeO61t9vH+GlxXVZhx6rdqfBy7hsaR+P4aH2dQ9xN/vSKpHXkzENW5RNVpotdXEEo+N69V07zlGIkke3xPhlVyJotPCp05p5fwKLe5MnD+JMxHDeTpsVm5d2cxZPr2aAyCU0WJQSuhEnPyaDn4r3LvfwQR3SFF1uOx/qkTS8eUzG7im0oiypyyqfv+37FBaWu1W/mFuJRfU2TjJLdavb8ywKfjnMxkifX18b0+Ub3Ue/4vHd6+oKpXd/+7eEuGVkRwRg1aNaxDua8O5IpFYit5Eju2pohoUPK/CwT8saOQ8v54ZuizZ0DC374nz8GAO4UIeSWmosVn5/Fl1zLEbcOYzpIODfHVbhO/uGxVVRgsz/W7uPN3PUreRUjJDx44O9motBCuqudD7TqJKLHDSrO+Ncv/2EDtEHfMKUYOLby7zcXG9GeHVvOa1/azaH+VxFAq5Ag0Ok3rQWk02w0gkwf8NJdDojNS6bJzW4FHTvraYi5AbFVXbyqLqolk1fGhONWe7FczJEFv6h7llQ/RvompZbTU3z3DyoWaj+tu/bAtwx2vDvCQC5PUmPE4Xdy2v4PwqI0o2y9Ojouru439eTMQ7Uz5jjAQmUlR179nPmsE4v08p+LUa1ONMKDGYydGXyNIdzjBQNDK72skPz65jtnCZzaXVufqFrRF+dEBUGa3Mq3Jz1+l+5jkMFBJpOrZ3MWy1U6itYrFVg1W18GQZiueIiTNWtFqcmThPdkf42a4oXUVU6/ThRNVNC8qi6jK/QnpEiKogt2yMjUlUFXw+FrT4+GizGXGmuRBVz6/u4E7hojS69rtyZg03zanmHK8WNyl6gxFuez6A0evi1Hm1nOkSdY7RNTjMxzeEeTGUB53CeS213NDs4oPCjacQ5+ldI/z4pQC7PV7OneHh+wtdaEpF0pk8oXiG/lSRggb8Nh379vbz1/0RfhgoqEl1JvOaSEtVIRbkhc4RPvdqkD2FQ6d7FkH6lzW5+eeZqGfZHBBVisnK0io3t5/mZ7ZDIRVJ8sLLHdw9mOKBjAhkNfGRuRV8cUkV1TpI9B8kqtIGPDY7v1hZFlUWVVR1jIqq8oJuwkVVVMuQy8EPV9axwGHAXsiTiifYH8sykCmpCQZsBi12gw6dDkKBOMFwEseMamqcZmo0eYqJIHftCPIfmyLqGV1ZnQmnzcWdZ/q5uMaC8UQRVRoTN872c+vyGqo0oEtFGRke4pb1sddFlcWpWijvPL0Ck/AOGQrRvr1TPdS4x+RQBe+llXpmC1E1PMgnt0RHRZWGW+ZUcnmNncpUgmcCCTbG81iNZhbWuDi12sHJTgUb6bKoeu74FlVmvY46p5OLasycWWHGYzYz0y7c6YokY3G2RQvsFrtcQLVwx3ZaqTNBJpZkIJhkZxH6gjG6+kP8IVSga1wxVSX6eoOsX9fBt0NFXjxk5kAhqtz897mNOPb38+pbRJWGepuRRpsRn8XAEpeJpR4Ls/w21XIlErWIK5+IsG8wyOdfDbI6mlezwh7tdaSiShxe7THoqDcrGCi7Kg7Ec5hsNhbWuPnXeT4qMlHaewN8d2ecvSUTNX433zrFz0mGDMFIjB+MmFngNvHBSi29nX3c0R7hW6MWxbdr11vd/4psWNfBfe0hvhM5VKy8YKfnKyvqubbSiGbUUvW6qNJg0ym0Ok1UWg00WY0sd1uY67PQ5DHhUpPkaCjms+SiQX65Lcj3d8TomcBkIUfbh4f6/Yklqk4ZtVSJ7H9Ha6nSvDn7n6YcLK4pEThEFpk2r50PzmvmimoDc/UZ0sMDfHprlF/0jM5krZnFVS7uOLua2TY9pmyGbGSIr2w5yFKlMzPD6+RXK6o4xWNEKwI1d3WxKW+k2+3n6mojDcYisVSCB9b0cn9fimcLOv5pcQNXNjo53SlsvVGe2DPCN18eVtN+DmsMaHUibW0V1zRbsJLn2Rc6eWBfiDuy5axH9VYj59c5mKsroS2WWJPVstRr4VSvVc1S5BauSUpe3e2867VB7txaFlXnCPeHWdXqDrk1GWJz/7B61skBS9XSmipumeHilhajukv50LZhfnpgl1Ix4rE71LaKg/702ayaKUZYqu6RoupYzOUT9pkTKaoOPqdKZKe0jfpyiM3Svx0toLVwem15rraYdRgzabKRAJ/fHOKH7aPbdToL8yrKc3W+04AmmVZdlzYXjfS7fFxSZaLOIuJZDjiLFMgLl+BAhEc7w9zVHmZbusSc6sOLKmEREqJKWKFFtjlVVG2IjklUWWsqWDzDz7W1Rpz6EsMjcV58uf0NlqpLW6q5cVY1l1QqeJUM/aEIP141QN7pYv7cGi7w6nCLD3B/gA9virImnMegKJxSW8UHWt18fIZZFVVP7hrhBy8NsdZsZ1mji+8u8lM1GvNzgIBIupDLZtm8b4gnuiL8qi+jZmuaqBiEsQzwoxJVRgd3nPl69j9NKsKr3SG+Idr9t0yLb6zFioYqrmz2cEt9gUc2DXHXlhCvAEmdmbkVLnX8LHAqpMMJnnqhg98E0jykfl/03DS3ks8sqaXFAOk3iCodbquVH66o46IaK55i2W3uN50h/rOv/HGacFEV1zPicfGLFVWqZVafyaoZw14cTvNatIBBK7K+ikThIukERGN5ilm4cHE1bR4zPvLkwwF+sivEp7eOJp1WTDitTn61skIVVZNyTtXhBsmY3P/EgalWbp7j47vLK9VjQzRJYaka5kNrIzxxwFJlsHNVq4dfrqhSswimhsNqH31+f5Zuo13NUndJhZ42XYbUyCCf3Bzl7p7yh++MKjvLPWbmaIpsz0FUp+ccv011t62zG3EaNOhEdrfhCN9d1c/TkePXUuU0GVlQWcnHZ9nVZBUip6WiKSflEqkdRKKSvMiGIPYRNGKRXB5HIs6sKP5oNAz1DbNpdx//3p9nk3qe2KEvYakSR2iI7H8X+sqeRcMDQXZv7VAz3j2TPMRvNQZW1Ln5ybn1mHr6eGnfqKWqqMVl1LPAYyAvshMnsnQWFWY7TJzisTC7wsZcIa5cJmrNCkZh5R8J///svQeUHNWZv/1UVeccJ+dRzoAkQICwTXIAHMA5gtdrr9fGu87etXf92euMwxqwccLG8e+1wZlgwEYSIEASEsphNDn2TOfcXV39nVvdEgILUBgNGtF1js7hMF1Vt343Pvd97/vyhYdCPBAtnHAEvSO/7ESh6ujqGLi0I8C13T6urZfZPTjJ7w9M8vOwhmJzs6YpwBdXuOksJzg4GeWGIeE+7OTTc81kJye4+UCUT+6tbv4/i/4Cqt61rJ0r9Oh/lbOe+3f08pveCP8VqkR4fPqlgGzmyxc284Z6I/l9A/x/uqVK5O1QmO820WSCRDzLYFFCNRi4wGtjSdDOwqAdoU+7ONNvEiFTE/xixxTfeTKq56pKHctk8AL95kUPVSKKlgipLqwrz3XN9zt517JOXlVvYqGAqsgEH94R5weDVagyVKFqbQWqbMU8ZMSuXYQv7q02gWeBqvsSCltMXj660MkCl4FCoUjv3iF+PJjh1piRr1/QzCtbHDSJPDvpGPf2hPnS45EKVMkmZJOLH62t59qOClSte7ifO3uifDf/VI4dsfZ767wGrukKsLbBqkcsLKoakykJj1UMMNrJQZWa4o87p/jOpqrrhw5VYlFaX4OqF6hzz5bXTidUPT1P1bMoYKhC1doKVFmLOUhH+ejWMN84UEWvZ4Gq/5so8XDZxg0r6jgnYKHO9NQBZxHsUlzjI5Ns3zukLxLM/lMHVd6WOlbOqdM3ekSKhEg4xeZNPdwaKvC76sbFs0FVwe1h8SLhimPAJ6BqfJLrth0BVU1VqJr7DKhCojXo4l3zG7msxUa3y/j0kOrCLphP8thAhK9vmOAxDT0M8UxdJwxVigksLn64pgJVwiVPyifZPBjlxg3jbFTLDB7lI147v4U3zg3wCl+WP28N8bMdUTYIdyGDrQpV9U9B1cN9/DyU44/6bryBty1u4MPnNDPHBPkjoSoj4TabdXcdkaeqXZoBqMqYCPu8/OSCOuY5jSj5HOnQGF/cm+AbR3O5kcyIQDHffmkTFwaseDWVXHiSW/ZH+fjuWQ5VRgfvXOjna+dVoMqYS5FMRHjTxgh3T1Tn+5OAKrEJMc9t4/pFTVzSJNyeDBgpEcuIUO0y9U4FI7MDqrwWMysb63nvfBdXt1bOB1ZOJZUpaZqIDl+J6iaLaMFSdawQfyvrCc6NMkyOTLJ13yifOgao+qcqVF1ShSqRTL1vTz+fHFW5/2hRLgx2LmkV0f/qUYdGeeAQVEkWzq538Y1VPhL9Idb3RLgtA2K9r5/rkeBlbUGu6a7ndS0WgkqO4XCMGzeEuDdaYO80DGjTB1UyyHY+taqeGxY58KcifG57hC/tSyHs2u0eN2tbgvzXEhfdSoqxWJyv9VpYFnTwzjlmHfpv3vf8UHVuk493L2vn0oCBzipU9e7q47d9ET419lQy+8PSSEY9+e8t59fxpqDM5L4BPiugSuQmMdn51DIvr/bL7Ng2yK8iJf5WqKTvE9o32MxcO6+Fa9qdXCSsHYUEv35yiu8/WXGvPlpO2Gmokml5xCyDqptYc3ZrNU/V8Z6pkrlqTpDPrOmoBKogRzGf5CvrJg4n/30uRXVL1dJOrm6oWqrC43x4xxGWKsnIsjoXX7+4jRUuE75SnlJ8iv/aGeXL+ysLNZfVwYoGP/+7yscSjwk1m6d3Tz+/HCtwV9HKp89t4oKgjaCkkRKRWdIl9hckzqmzUS+AKp/lsX2T/Gkoyf+bKuh5MfJHs1Q91M8dPU9ZqurtFs5tCeiHGy+us1BvLbPzQITHxvM8aHfxllY7V4sMxsU0d26f5Ld7YjyR11je1cgr5zdyZZ0BRybC9lGx8EqxK1VCmP2XNTXw7jke3tNlgWIVqp7LUvVQ1VI10z5B09JVag85VQqcKFT5HQ4WNNTzuSVOXlYnDjlB/+5KnqpPjJWeZu15WtklEZ7YwzcubmWx3YhHzaHGp/jE9ijfqrrqum1OVjdW+qpItlpI5+jdM8hBxULY5WJ5KcX2VImNGZkLvFaWBu10+ayIHMSxsUl27hvmE6NFjD7fU+5/xuqZqnXj/G64cqbq6Zaq6pmqrc9xpqpUPVO1fhzV72dpZ5D3zrEhIspP6WeqevlhuMCfq2u/Nyxs4rpFjZznkvFIOUYiMb65boKSy8tyAVVBA75CnN6xENc9mdItVUZF0fv227uFW5tV79vCUnXTxhBhr5eVLQ7eO8/Kvv4kk9kSJYeF+X4HXR6LfuBYVlNsHojw7XUTbCiV6T9VDecozz1hqJKNYLBzy9pG3tTlwism91JeD6v8m4cG+W22zLanHaUQSy8TN5zdzPULXMwvJ7ht2yQ/3JNkjzj3ejRL1UNVqNKNTU+HquxYiG37h/nkiMrWDEdAlUuHKtGuxZmqz44fxf3PUhT+Sdy4bozf9Kf5h0AV4UnuGQjrlsgGf4BXtQf4z0PJf0MJ7n+oj9uTwv3PzS0vEeeGTTjLKmouxV/3TfEbEekvVSasgVWRWOyy4EOi3mTkLee1sjxop4ESpUKGB/ZPcfvWEH8vwDhm3DYXP7q4gZe32LCUKt/xq76Yblk41qvbadatuRaDTF8yry/iRPLd479kMDj5t+VBPnvOU8l/Q4kEX1w3zt2TefaLh8pm3jg/yOfOb6ZJBms+SSwyxds2xbgnVJm8/C6ffqbqm6v9CJtJfDKqz+WfHlEZsRxpqcqRDY/zwe1Jbq96tayo93JJq5c3tzvpdMhouSybd4bZIFnIeV18tNNKo5JnOBLntkdDrI/k6ZcMNDc28q55bq47lKdq1zh3bRnRE6+KZOHTcc13W3SthdvV/niOO/oiFISl6VkuYcH026zMddlY0+Di+sUeWpQi0ViKXx5I6rnxErIIoe3k6maHnqS2kIhx12iGOyaKenjvfCZHJJFhW7b8tGTsz3ylKNMbF7bz+k4vrxYmDmERjicID4/y/n0Z/jz1j76Dy+uDXN3h5yOLnEwcGOLuAyE+O6kRM9hY3ejh++cHcSdiPDYY5sMH0oweEVmn3u/lgrYAX1nopFPKcGAizA2PR3ksoU7Lon66oKreZuGyrkbe1Glnpb3Ezp0jfG84o5+lEtccn5eXtgT55GInLVqC/qkoXxyysbLeyfvnWshHJrhpX5RP7Dnsy3HU2l5R5+GNi9p4baOR+U6DbqkS2v+2N6Lr/8xWUmezck5TAzcsdLLKVGD/9j6+Ml7Qg7ZhdurnSa9rMZIcCfHlniQ/GXvKf9NiMtLeVM+/zfPwzy1GSokwN++K8NU9KT3v3HN4iU5HNzipZ7wooEqWFdptZq7q9vMvZzXRrIAT4f6X5kebp7hvOMW+ospQoUziKGO1yBclwm+KbNaXBo3MMxYoxMN8bWeMXw5kiagixLhMq9fOh1e389KghbmmEqVUjO/tjnDr/gQHixLdAS9XdAT54Dw7HRYRQyLLuu2jrE+WOGixct2SBpbbFZyFPL05jXwJLCKUuVYmns8zns7y0P4oj0YLbKu2YKfRQrPDwxfPC3BFqxUrJTZtHuKuvqievXqyBJ1+F+8+q50rgiYWCV8F8vxtS4h1I3m2NQd5V7ud1/pFXokcm4cSPNyX5IlQmqbWOlbOredlPgP2XIy9Y1N8bFuC7ckSmIyc09rAW7vcvFmcuyhmuH/vFD/dOsUjBY24yUqTz8PXVge5SBxSLBR45PFB7hiIc3taQxiaj31aPak2Xrv5NFfgRKDKZzTQ6XWxtKWO93dZ9bC44ho5OMzfh6J8e7zIVKZEVNX0pL1Pv2QWBZx8ZFUba/1muowqairOzbvC/KgnSU9BYkG9j1eIvjrXRrMZook067aPYQx6aGn34Z2c5M9DKX49XqDRZuGidh+Xd/t0d4bM+JQOVV+Y0DD7fbx5cTMv8Rlo0aEqxa0PjXPncIqHtadDVSEZ5eGxBF/pyVFWCyTyKr3pMtcsauE1XT4u9huwlDLsGYvx3YfGOWB00NTk4z9W+GixQjaR5sntQ/x4NMtdKQ2j2cJbF9fzjoVBukSYqHSCnrEwN22LYwv4uFCcl/Qb8BSSDIVE346xLqKSkhXOb2vkLV1iw0RAVZp1B8L8+LEQ6YZGLuhw8oG5CvduC7FlNEN/SaK1yc/KZhevbLahlFJsGojwrXUTPFQ6uoXnVDXJE4YqsYcum/ncmhbe2O1mjqmSq0ycU9u2e4w7wnk2pkok1DIGg4LdbMJvc/DORV6uEIeiJia5aU+M2wZzusuj3WJnVaOXG8+tnKnKxTM89PgAPxnPcEe2jFUx8bbF9XzwrCY6jJCdmGRHzyj/PVhgX16m0Wnj4+e1cnGjg0ZKjPQMcedAjG8OF8hJMssavbx1aaverjrMAqoyfPehMX4/kOaxsolPrmnl9d0+/dnFyBQPikXjtgT+YICXtQf49/l2PflvaDLB+kcH+HmkxIDVzofOb+OigJluPcKLyDEYZetgjF9Hi4Q0CbtJYaXXiq+Qx5Qv4uxqYkHAwTJH5fcDIzE275/kdwmVobIJh92pR4NbXWfBWCox2jfKvYNRbhnJ0yfmiWOYBE4eqiQCJoUGqwmX1cWb53m4so+6BQAAIABJREFUboFbPwullHJEkil+uCnEgxNZ9hRUJkoya9sDfODsFlY5FQLkSMaj/NcTYf48lmOgKLGmvUFf3N8w166nI+gbj7D+yWG+GymRdrgOu//NNxXIJyLcfDDLfRMF5FKB5W0NrGn1c5mYV5UiY1NJ7npkgs0OB4ZWH59qt9KkqERSadb3xHlsOMn+pIrU3MTr9MBQwo5aYufeCe7bOsqP0xr7NTGrn/x1vFB16I1mRSzSvdy0to65UpqDoxH+bXOUrekSaYOBYLCOf1vg5UNtRmLDI/xvT4IvDRxfiQWAndfWqMPsv8516FYNETE1n4hz4944949lmMqVUJEwGBVcFiMva6vj0iYnF/nKbNgxwp09YX6agrTJwXlNHm6/oJ42cvROJfjynigH4gUShTJlWcEdcLOsyct/dNlwpWJs6Q9xw76Mnrx5Oq7pgCqnycjygIsPndXCCqtKIRbnx1vGuTeusqNazGZ3xf3vc8vdtGtJhiZj3BxysKLezjvbTSTHR7nlQIxP9zz3uYx2t5M17Y3cMNfGKr8ZuVwml4ixYTjO1/fFmcyqpNQyqiThtJiY73NweWcda30ypkySu7YM8fOoykbVqHsFfGVlkA902zBmEtx2IMavB1NEMipFZAxWC4EGH9d1OHmDTyI0NMY3exJ849Bxm+mogFP0jFkGVTez5pyqpaq77tii/0kKVpOZ98wJcHWHmwuabRjFYEoJTSuwdzBOz3iSvnCSn0RKbDtKh2mxWbmoyct7ljew2GmgzlDSA0Y8tGuKBw/GeCRZYEexTMFq4ZK2Jt45x8kVTWLnXGXPvgnu2zvJjWGJl8yr5/3L6llsl3CqGUbDcT7/WIrWRjdvOKeeJgVyUxH294/zraECE/kyzQaJbLFIb0Fj2z/gucRSr5M3dNTz6m4Hi3wmfaAJDU/obiu/HUyzPiNRX+fmf9Z2sMSmUCeiNGl5tg/miOZgcbdbD2VZWZKKSyMay/HY1lEIuKlr97PALmEuZBifivHzLZM8miwxZbZy+dx6Lmt1cp7fgHCw39Uf5u+7J7krXEC1O1nSWsf1C5ws9Bj1EPQ9B8a4uy/KbcM5BkQEqVPUqGuPnV0KHC9UCReTC/1uLm/1cdU8P202WT+HIK5UNMFwJMW2yQwbB1M8Hsuz6SgA32i36n31XXOcXNIoRoQSu/aMcc++MF8LS1y5qIF/Xlyn91V7MU3/ZIzPPxKlq83Pa85upNNYJjw6xaP7Q3x2pMD81gAfPKtFj7JXGJti195hfpUy4q7z8eqF9Sx2yPgNKsVihj8+PsZvBpL8Jqs9zVIl8lTpOaryMpb0JNsnknzjYInL5tXzsna3/gwjeQZCcf70+Bi/ikLa5eTLF7dxlstIQMuTjYX1cz1/Gi7ga6rj9fM8XN1u191u+g+O8ti+MX4aN7CgI8i1i+tZYqvktopE4/xiywS/n8yzGSNvmd+kRxy9vNEskuawvTfMX7ZMsN9bz/J2Lx+ab0fLJNjaG+Hnm0LscvtZ2uHnq2d5MKgpHhmI8Pn1E2wrlRmfweZ44lBVKeT1yzp4fZefS4MKIgePiARLKc+23ghbRlJsTWi4nTbm1ru4qMuj5zQsJlI8ubWfm0VCXN0FSWJVwMuVbX6uXyQSu8rkMnn27B3h1oEkPw2rtNntvGVhkOuXBvVk9LlIlAODE3x9X4aEbGFFs49rF3mZ7zVj1TQSk1M8Ohjjjp4k47KJzkYvr13cqLeJOqMK5Zzeru4bzPCQZuEDqxp5ZYebepG3MBll+1CU7z8Rw9EYZHmnn2vaLHoqkGg0xbbtQ9wxluUJ1cjc7hbd/fHlDRXLr7hUtZJipCgrSGYjPqNEIRpheCLKr7NuPTm1CKleuUoUVZW+0RSZsoLRI/JdPZVvK5tOMzAeY9PBKW6aLLL5GEIknxxUVSKQXVJn57WtblY0uuh2m2mwVyLpivLmCwX29EXYMZJg02SaP6RL2F0ermhv4D1zbSzyKKhqgc1bh/h//Sm+E1f4zPmteo47ET2TbJx1fRE+/8ikngC4LujW+7U4U6VvYmoq4bxENlvAmg4z6fCg2V2626epXCCSzLOlL0tTvZ2ORrvuelpxKhZtqcz2HaM8sT/MRGsTq9pcvKxBzNYavX2TPLZnnF9OFtiSLzM2Df3sRKGq0enhJc1+vnqOB382yqbBSd69K01PVsNjMXFpVwtv63Jxhaesu+t9dyDFTVPHQNTP/CarC5Fs+wfVACFi5BaXcAPcOxrn70MpErIBt8vOslafnqevxaRCKsLnt0T4SV9aX3uUzE7WNHn52QVB2kSksWKRdDzG5uEUO6aKFK0Ozm53sbLFjgOV3XvHuXfHGDcnygycQLGPVjXTAVVLgn5e0R7go4ucMBFiw8EQHx7MM3hk1nWTnXlBLz9bE2SZMUciluT+lIM2j5XVXhg6MMD3+xJ8dewowQSOLLjBjNnu1l2EX91SaafiyqayREMRXfu9CbEpZ2BJi4/lDU5WBM0YMjE2Dkb4xGMRdhU1IoqAKjc3Cqia79LXntlkkpFwgg39KaKSGbfXySVz3TRYJQqJDA9t6uf2sSy/Odq5uWlo99P5iDMeqvw2GwsCPm6Y72JNUGSoFxH0qgNWNSFjKpkiFg7z8QNZ7os8k1wU3ji/Tj+MfGHAgkukCpDKyGhMxQsMTSXZNTTBLyaLPJKTaXRYubzZw8tbXfrunJIrEE7k2JmHBreVeW6Tnk/mwEiMdQMJfhk16nlfPnZ2AKcEpWyOWCLDznSJbAlsiqQf6EwWS0wWVUKxNI9PZXVw6fC4ubzFw/vmemgWE5dJJCOWKObyRNNZBuIpfrE3zmjRyEuWtnBFo4UlIjtwWSOSLhJPF/VwlUWLFbPNQqtdQSpkSaTz9KTAaTMTEEE3RAQkNPL5PPv6JticURg0OnlVq525TiNeY+VgajIt/I7T3LsvgcFpY/n8gD7pe4yyfli1kE6ztT/C73dMcldh+lwWprND1J418wocH1RJGCWFDyxv5Ko2L8v1xLmiP6L775dFYtVikVihyCNPjnHPcJLfFP/RXcBqUGi023h5y1N9lUyOyWSeHXlo9ViZ4zRhU7PsHY7yYH+cX47nmd/i5zULG3hZUPytwFQ8x7ZMCZfdoh9qNqWTPN4f4Z7eJE2ddSxtrOR6cxnAJJfRyiVGwmkeH4hy174p8nV1nN3u533znNikMpJW0pPDDvRP0J8s0uvwcbbfyjyXSX+GGHfSIpLhVIp790fYFM6TCXh5Rbuby+ot1CtFBuJFhtKa3qc7nAbqDRqjoRh/6o+zIVxgRVdQjzImcl95DRJGcR4mV2Bv7wSPJMpsk528urWSlLhRjJdoxJJpBifi3DlQxuOy87Zz/LjLRTLpAgenckRNZnw2Iys9EnsHQtzVH+Om/iyT5VkSqKLa7Od6naxt8uhBOha4jdRbZD0ps1j4htMq4WIZk9GA06xQZ5V0S8+20Tj/N5jQc72EMNDpcXNth4fXtDrpdhv1CGKaqhJLpPjrwTjrx/Isn+PjrHo7iz0WjILdCgUSyQzr98comE20tPmY7zbiMykosoSayzGVzNAXSzOgWXHZrKwMWHEahDeDWHxrjIQzjKaLjGJkid9Ki91Y2SxTC8TSBQ6E8xjtVjwOMy02WX+viBwWj2XYPhjmoYkk96oW1rZ4eE2Hh6Ves558WNKToZbQpDKqViIRTvLASIw/jqbpKxk5p97NtSJHm89MQCSDRyOZKZJTJVTJgM8mY5ZFAuMSiUye0ck4+wanuHG8yGPp59/1PxmoEkFXmp0e3tLp4q0dDnziDKUi6fmI9OAJshg3yqTSBSKRBAcmI3zmYJbegkK708ZrOry8tMnOWQEz6WiaobTKnoLEijq7bsG2FrM8djDC3UMJfjWR16Meeh02zm2p55/nVtztLZJGQVWJxtMM9I7TZ/Ni9Hl4Rb0Zu1ImXywxlSySzxUolssUbXbqbEYCRo1iNsWToSI9cehocNDmMuogL65UOsdkOM2m/hB3hrLceTQ3m+Mczk8UqhbXBXhFe5CPLLBjnArxyMEJPtQvrJFQZzPrIeZf0+rgbFOBzZt6+fFohp+mT8BnUTGy3O/kjR0+Lm1x6HngnIpEIVcglikwni5SkGRMRgWf3YyhkGU8kuTBgRh/CuXZlFL1gEVlsXERdPKVlfUs9prxiVDqaoFwpkg0r6EpRtymMsZykYMjMf46nOTuiQx7inAixZ5+qKq4H79rcR1vn+vhXGuB+/dP8av9Me5Jl4gf2a1kA01OGx9d3shlQRPdlrK+JjRrReRcijt3TPB7kQPqOYKE6OWXZBSDiTd2+rmqzcWlrQ5de6VUopDL6/lQ4wWNoiTjtRt1V3hDLsMjQzH+OpLiD5N5wmUoiIAxio2PLQ1w/TyxdjVg1CqbGxMpVa8/4Q0QMGuEIimeHI5zx3CSLakS/dMEtMfZLY7r57MLqlbf/NSZqmO0VNU7bCwM+Li21UKHXdYHdq0k9n/EoCphMkhIxRxqIsZXD2Z5OPqPUPXmhXW8tNlJk5gYNLEwEoOxpE92xWyO8eEJfh0q8GD1oOQ8t4NVdU4ubrbTbjXgEwsXsTtSLpMtqoTTaTYNJtgwkmWrwca18wP859KAvoAR46VW1vR3VBpyNRmdSEKnqoyGk/x9NM7PBhIUzW4WBexc02pBLWmURIotYYUziEzuJWQ1y+93R9kb1/A0+ri4wcpC16G9nTLZbJ7x8TgpsxWjw06XcOHIZ8kVVaJmO25FwolGriSCtYj8DRpqLEpPwcioYuM8r4JgtKL4uywi+5T1pMRbDyQw20x0dzgxVwsl9kCshjJjEwme2DvJPQKqnn8+Pa7GXPvx7FTguKFKNvDuZfWsqbMRlMsUSmWKWiXFnEG0fTGYSxo7947z8GhKDy/+bD7YCz2ir7q4uMmuh6jVIaPaVzMFlal0mscH4zw0kmGrBq1+Jxc0ellbZ9ajQjnlyu/Fwkz07ZFwjAdH0/x9UuXyxQ0s8wtXnsqhbE1fxVXKNhZKsnXPBE8Y7QSDLt7c7cQmS5jEjk9ZZV9fFDEU2dvqaDFKuOXKM8R4INaD4hm7eibZOJTgnqKJi9vdvLzZQbvDSMAgYxfjCGVSaolwOs/AaJi/TBbYVjRw/bJ6PaKhSEF16CqXNAqxGP15hV7JwSqfgteIPt6JdyqolNQcf9qZpqQYWbPIh98g4TXIeth6se+fFwvHQoGtvVM8NJHmnszMu/ierKVKrLS73TZe1e5nqc+kJ631KxUAUaphDkV7y4hvzef1zbHHx1P8IamR0tDz9831eXlVi50LgyZEnlD98LWwOkgaPaNphibzLJjjwWczYNbKetsU46eIiBYaSVA2G7DXO7BqZfR0mIqIqSayfRTRSnnGShZkSaHxyHYl2kTlRxX3J52zKm1GRF0Tj9erW28XoFYTmIrgASJYQGQ8wpNjMX40pdLhd+lguTJgptls0OtXFm1J0wjn8kyMx/jzeIY/hiu9aqHPzoWNHlYFrNSLMM8C8kSKAbVMsQCNNpE9sURE5FfMl4gmMoTCcX4dVtmTe/6F9clAlVlRaHd79Q1A3eoqoKVUrny/LNaJErJcqV8tlyEci+t5JcW5YaMksSLg5vwGBxc02Kkzyvp8J/p7UWx05gtMptL8vSfOxnD+sEu+zWgkaHfwhi6nnthbGLMkisTiGfb2hhk0O7B4nFxab9ETQx+ySE1NpQin8mTsLhocRupNYiMySW/RSBgLK9wyNrEnXF0ciPWH2EQSnin3TIgzNCc/oZ4oVC2r83NZq4+3t5rIjU2xsX+Sr01pjJagzmri7YtaubTOTAcFHnximN+Fc/z1eQwjzzabeYwmOpwOrux0ssJvpt4oohcLcK8EmSiLTQCtTKakMRZNsGMiyV0DaQ5q6NBbuRTaHFbe2O1hrsuiRzJ1GyT9uIUYyw4duRhLpNk+EOPBeJHNx+et+LyT8clZqkRvNvH+JX7e1G7DkU7w854EvxrO6u7Hz5TWZTKwtiXAhfU2zvKa9Ki4mUyaAZE0+GBKd9M8Fkun0LfN7uDcegev6nRRb5L1OUC0Sz0Qruj6ZaF9iUgmz1gkwX1DKTZGirqFsNJCK6HWX9nq4pJmp7754zXKOMTGY3UuzYv7szn2jcXZPJrkvgxETr55P2+dTMcPznioEh4cBknGLIhaqlR4lVYOMYs+0OqLIrE4O8oYb1ZkTGLwrd55BO/o92klTU9yeeheEVJUHKoU93SYDHSbZbxKmWxBI5QvsadUJl7S9IWgmABf1hrgnSKaVoOJ+kPZSp+ldvXOHo0xNDTGxw7m2RAv6d+mN+anOKzauiFfhS1JFt+ADoKHF1Ki7FqZsg5uYnIRc7LQAj3U6aHFQOW5h3uMbugTC0Qx6RyaEqr8p+shJiw90k+1XIfeJ8LVi/eJyVYc950lfWQ6+lntGc+hwPFBVeVB4tC6aH+iOR/u0k9r/xW3paKYYJ/j3Uf21S6zgS4xSShl0oUSE3mNvaUyicN9tbJAFbvc4l+bSWaOWcErdkqF215OZY+qEdYndTAJwKv2o8NFqHY/YX1WxaJTDzUsY1EkPepR5RK7+pXNG0kRO/9PT4iodzp9YazpfU3M9WKsMYnFt2JgmVlmvkkiW9LYly9xoFAJX5wX401ZbG6IsMZPjWfVV1IWmzm6Q5RUKfeRnbs6uuTFAyQwKjJiTGkyKZxlkbBoZcYLKhtzGsWqXi9EPJqTh6rK4sAsCziXaDIZWOM04JErizZRN+GcykBWZWtBIyvGM1HfR4y/h8Z+3RryjEvUq9hcM+j1LQkGqlxVrUU96RtpesOu1vsR7UL8v0MLkyOTlB5+xpHvO3Iue2ZRnvG3smiPWhnh/S76hFFYcySZeRYD80X9ljT25jV2FoTbfJl89ZvF68QwL8Jdi+8Vc4g+cYhCik0OCdbYDWQ1jU2ZSoQwcb9WFs84Nug+GaiqlK/SN0QfOdzWn5otn+p3Yj7UF4Sijio/Ff1AfJdInbDQaqS5usERy6kMFirjg4Bs0S2OXMiKcULMy+LeylvL+qaPKsKIH9rQFX87ol70uVjMv3rfq/RPEZZcK0v6PUJL/fdPazOVOVVAxBExFp5jxHvuP50oVDXZLCxzW7mqTmFqKs0TE1keVNGDabkNCi8JOlnpUGiQivxtKM3mbIkDJ1hKIcGhOvUZFFqNBrrF0QajcI8WMK8SzpU4mFEZ1MpMaZo+Hot1y5HN/lAdiToW4NtqUqgzSDgokyuU6FXLDIiNieq68AQZ8Fm/8uSgqvLYc51mlloMSOksm/Ia28XpjqO8UccY0UeVSm6oBUqZWEnTj5XkRfs9jvWYLNZ+1fmmzSTOdBr0M5gm0TjF2F8SZ4FL9BVKDIlzV1X9nlku0R/Fc0RdNhhkmowyQeGurJaIFMt630oK/Z8xvp5gs5mx22YXVK26pXqmag7qMVqqZkzJZ3mR2Ml2KZJugRI7TGLAjh45AEtGXtsd4F8XN3KWRyT9U0llcowkVdJqZZEjFl12qwmPw0LAIqNkUkQnJrhuR5K7jxLx5oX+5tr7awocjwInAlXH8/xj/a3riL4qdqIzIuHrMxZLRz5LGHbdYodUNzJUNmVE334hYOJwuSQJvyLhETvaZRFNq/x0V5BjFeMYf2dTKhOhUoaMpnEcQd2O8Q3H97PpgKoj3yishw1GUceVTTlx5UoaSZGOouoZcHwlnF2/9igyHr1+K23pmHaLj1j4CzBoMEj6oi2km1qP/zpZqDr+N/7jHeKTvIqsuzSJ/i42K0W8pn8MgjMdb3vhnnGiUGVTFLwmhTaLpCcEn8qWGBcbzWLDRyyaLcKCju7iPJJWmRIL5mn4THGU1iHLuA5ZS6rQLvpoXK2841jGY7FxJdZqYk9bgJlYyAtvylOZD2k6oEp4JXjEZoFaQuRiPJb2KCDGK1U2ghIn1iUP15zQXrgACiuffkqxLNa5GglVOy79BNSKsdZaNXyIfNHPNfdOQ9M5ZY+oQdUpk/b5Hyx2SuwWB++YF+DDwv3PVCIaTbN3JMYT8aLuvy92VxRJxu+y0Rl0c36dmTotS2IyxDu2JXSXntpVU2A2K3C6QNVs1rBW9ooC0w1VNV1feAVOB6h64VWYmRKcKFTNTOnOrLdMB1SdWYqcGV9Tg6oXsB6Fv/f8ujr+aZ6Xf5lrR9HS/G1PmJ9umdTDLYeOcFVscNpZXhfkE0tcLDfniY1PcN3OJH+ZPJ0j9r+A4tZePWsUqEHVrKmq076gNag67avouAtYg6rjluyEb6hB1QlLd9w31qDquCWbFTfUoOoFrCZhgfLZnLql6kNLfQQNRULRLDvGM/TmVaLizEUZzCKMrdVMi8PCOY4y6UiC9XtDfCdcZKuwk9aumgKzWIEKVLUwnlW5/WCYgVRed32tXTUFjleBGlQdr2Kn/+9rUDVzdVSDqpnTugZVM6f1TL6pBlUzqfZR32Xk0lYvb53vY5HdQJ1Z0g9EF3IquaI4YFnGaDHqLoAi34WINvTEUIK798XYAky84OWvFaCmwMkpUIOqk9OvdvdTCtSg6sxrDTWomrk6rUHVzGldg6qZ03om31SDqplU+1neJaJxBc0G1njtLPOYmeMw4TEqenhPEf89lS8wmshzMJblgVSJg/kS2aKmR/2aBWH7TwOFa0U4nRWoQdXpXDuzq2w1qJpd9XUspa1B1bGoND2/qUHV9Oh4LE+pQdWxqDT7fjO7oGr1d6p5qrpnTfS/Y20SIlxqs8VIndmAz6xgVUQ4ZhHiXCOvlkjmRZhQlf5C+aQjthxrmWq/qykwEwrUoGomVH5xvKMGVWdePdegaubqtAZVM6d1DapmTuuZfNMsg6rvsuacFi686MyDqpms9Nq7agqcTgrUoOp0qo3ZXZYaVM3u+jta6WtQNXN1WoOqmdO6BlUzp/VMvqkGVTOpdu1dNQVqCvyDAjWoqjWK6VKgBlXTpeTp85waVM1cXdSgaua0rkHVzGk9k2+aVVAVPPe7rDm7hQtqlqqZbCO1d9UUOKUK1KDqlMr7onp4DarOvOquQdXM1WkNqmZO6xpUzZzWM/mmWQZVtx4BVUE2JAs8MJqYSb1q76opUFNgmhWoQdU0C/oiflwNqs68yp9uqDJKYJEklHKZfBmyp7lkFlFeWaJQKlMA1FNY3umGKpME5lmktVWulHcmtH4hoMosgaiTjHb8Qc5Ev7GJINQlENlRc6ewHc7mR9egajbXXq3sNQXOAAVqUHUGVOJp8gk1qDpNKmIaizHdUNVoUug0KbhVlYGixu7TPITufItCh0lmLFVkRIPwNGr7zEdNN1Q1mwy0m2Q8qkpvUWPvaa71QqtCq0FmNF1kVIPIKdR6xqFKVmg3QLNSYkcOkuXj+7gGo8Qii0IuqzKhwsHju/1F8+vZBVWrRaCK1qr7X81S9aJppbUPPaMVqEHVGV29M/pxNaiaUbln5GXTB1UinK6RK1qcvK7NjlfNsWk0xZ+HMgwAmRn5mud+iUmSqDMZ6XCYaHOaCdhNdNsVfOUSTx6YYl2yyKZTCCbTB1VCaxNXtjm5usWGt5jj4ZEU94xk6D9NrBzCIlVnMtHhNB7Weo5NwVVSda0fTKs8cQq1njmoMuCzmrm6280yhwFfqcjeiRjrI3keSWnP2+oVSWJZnZvzAzYu9hgo5nPsmcxwz0BKB6vY8z7hxfWDGlS9uOq79rU1BU47BWpQddpVyawtUA2qZm3VPWvBpwuqZEnGYXHxr0sDfGy5B0cpw4bdk/xsyyT3qDB+nDv3p0Jpl0HhbLeLlzY5uKDRTqfXRsAmU8pkePCRXn42keN3wgfwFF3TBVWKpGC3uPjw8gAfWurGoWa4f0eIXz45xd0qTJ0GWnsNBs7yurikyc75DXY6hNZWmXwyxYOP9HH7VJ4/n0KtZwyqJAtzfC5ufWkTq31mTLk8oweH+E5fghtHhSPfc19mReatS9q5psPDK+uMUMqwuSfMj9ePcS81i9Uz1ZtlUHWrHlK9EqiiZql6vs5Q+3tNgdmgQA2qZkMtzY4y1qBqdtTT8ZRyuqDKYTRyfks975jr4U3tNhQ0DvZNsG7XCDdOaex9/vXl8RT7hH5bZzXzys5GXtvm4CX1FswGGYOskUikuf+RPn4xkeMPp3ChP11Q5TabOK+5nuvmerimzaprvb9nnL/tGeVrYY2+00DrRrtF1/qaNgcXBs2YqlpHoyld659N5bnrFGo9Y1ClWJnr93Db2nrO8Zkx5vMkRsf43544n+t7/pNRAqrevaKL13V4uMQnAwV2Hgxz54ND/J8Gu06opZ+5N80yqPpeFaq6alB15rbJ2pe9yBSoQdWLrMJP4efWoOoUivsCPXq6oCpos3D9sjaubnGwxmfUvyY2GWbX4AQ37EvzxDG4Qp1qCRxGAwv8Li5sdPPSZhdrAyY8pjLR+OyCqmaHleuWtXFVs53V3orW0dAUWwcm+OC+DLtFpIQX+HKZKlqvbfLwkiYnFwdNOAxlpiJnGFTJRtpdDv7nnHpWeQ1YC3l294b4xWian0eeCnsiAlgs8VjxlDXy6Ty7VIiVwShLvLyjkava3FzdZCSbTLFxMMZt2yNsL0PoBa7H0+31swuqzv1eNfpfDapOt4ZUK09NgRNVoAZVJ6pc7b5nKlCDqjOvTUwLVEkybW47X7igg4uDNlpNFZ20XIrhcIz3PzbJ+nDhqIf3xZkSsyzjNEBRKxMpHjsQiH19sdPvMEhQLhMuaBzL3V0BPy9rC/LphQ7a7cwuqJIU5vocutZrfBaaD2mdTXJwMsq/PD7F49HiUbU2CK0VGacCeU0jWjx2P0FFRLaTFb2etKrWx3L33GCAy9oDfGaRgwYLsw6qJEBE5hNtTfy3Vq5EiDzyOFjQbOZN3QHO9yrUlQs8uCfCA4kCG6s/MsoyAYuRd3R6aCsViY5FuT1d5oDs8h+zAAAgAElEQVRaee4cl5O1DQ6uarMhRaI8NJHiWyMF/T1GRcJrFp1DJaeWdRA73ksBZAmer7rF71xGGU0rky2V9SiEJ/C64y3ecf2+BlXHJVftxzUFagpMtwI1qJpuRV+8z6tB1ZlX99MCVRYrc4Jefri6jpVeM3axUhQLMq1IPJXhzkcH+e1Yhrvz/6hfwGxirtPOZQEYyRb40UD6mEV2GQx0O+1cEpApl1Vu7UuSPobgB/MDfi5tC/KJhQ5aZxtUWWwsaahovdRl0sNwV7QuEI6nuePRQe4I5bjvKFoHLSbmO+1cHoQDqTw/Gzz28CEeo9DawaVBiWyxonXhGFbcC4MBXt4e4OOzFKosQINRxilLGLQymaKmW4+iR7RSAasBi4ELA1bWeEwkxhNsSBR4oFoHzS4HKxu8fGi+m5ZMnN6eET49obG56h1oUWRcNjNBt53XWVXymTx3jmQZB9q8Nl4/1488MsWecJbf5I4/XHtAkbDKZcaKz50ywGMwcHWjmURGZVs4r79fL6JoY8eyW3HMPffEfziroKru3O9xvp78t2apOvEqr91ZU+D0UqAGVadXfczm0tSgajbX3tHLPh1Q1R7wsrY9yH/Ot9NsVsSmOg6zjFEuk8/l2btniB/3J/nfyYo7lN8iosJZme8y0eU00+m0sNSpMZwq8IfBDA6rAYtBQZHKugUqly8Qi6fZEC8SLil0OG3Mc5vodlaes8QJ+WKB3/RnkA0KNpO4VycNCkVVv3dTvMCuqlvcwoCfy9qCfGyhg5ZZBlVddT5e2h7kP+bbCBoV1BI4TeJsWJlsJse+PUN8byDFrVMVrQVI6Vq7K1p3OS0scWr0JvL8ZSiL02rUz5Yd0jqbK+iWu/XxIomyQrvTdvjeToeVpS6NRK7Ib/rTmM0GrMYjtC4UiSXSbIwV2ZetrMIXBwO8oj3ARxc5qJ8lliqXUWGh206n20yr3UC9UcYmScgi91pJYyqXZyCVY0tE1b+/2WHC7zCzzGthkU0hORzizlCOO5ISK4MOVje4OK/BxUV1FuzpFKOjk/xfuMj2pEYkV8ZlN+Fzmql3WznPUiQ0leZXO6PslE0sbnHzuVX1mKfiDMaz/C1b4RvRvCuXhISGoqnsDmXZGy8wjoGlARvLfBbqLAa8BgmTVCZWKpPK5JhIZHl8Ks+4WqYkSXRYTbS5rcz12biszkQiUdCflXeakI0yJmHmEt+eyxFJZLkvnGdUJKHTL4Vuj5ULG+x4jTIWYe6qXmqxSCGbY9NElgPpElPTMHzOKqgKHnb/OxSoIl9L/jsNjaD2iJoCL6QCNah6IdU/s95dg6ozqz7F15w8VEm8vLuBty1s4HKPSjIPoxmJJQETbrNCuVgkPTnBj/ZH+e/9GYQdap7XyWUtAV7X7mCpz4RPX4kVCadUhiMqdR4zbosRkyygSiOeSDM0MsXX+pLszSusaAjy2nYnq4MWAlYFWVJJZFUGwkW8dpP+zySDVC6RyeYYHJ7i+/1Jfj2eJazCvFkLVRJXzW3kLfPruMxbIpqFUF5mqd+EwySjFQpkJie4ZV+ML/Zk9DD2i3wuLmvx87oOB4s8ZrwWYXYoMpVUGYmp1HssuCwGfdEttI7FU/QNC61T9JUMnFUf1O89J2AhYFGQpCLxjNBa1UHAaxP1VNE6lc7q9XRLX4I7Q3lda2Gpmk1QZTcqzHPZuLYjwMVNDub7TMjFErKiYDAqWBXIJBLsH4/z/f1Zgg4z5zY56K5z0mg3YisVGT0wwC39GX4SM/Dh5Y28qtXBcp9ZHzxyuTzpVJZwNkd/osSBaJn2OjvdAStzvWbkUoqNByPcvG6cLVYn53T6uPWCev2sVi5fZCxbxmBQ9LNYukuiJCGVVQyFDD/eFuYPQ1mGLTbessDPGzpdzLXJ5DTIlcFrUcjGk+wbjfDDfTE2psukZANX1jlY0+rmrGY3XXYD2USOyWgOZ9CGw2LApkgYZUglkvSNhfnMbhEyvkhCA5fFzqs6fXx8WZAmg4ZIW5Apg8ssIxVzZGIxvr0lzB9Gc+yYBnfCGlSdeXNQ7YtqCswqBWpQNauq67QubA2qTuvqOaHCnRxUif1yE+9e1sANy3y0Zab49UCJ300Z+eIqH8t8JhSthFZMc/+uSW7bPMU6wCegqj3IW7tdLPaaqu6CZYoljZx+8ENCkWWs4jBLuYxa0sjni2w5OMKT0QK7TX6u6XJxXtCi3ytL4jdl8qqGVpYQ4d0txorXUkkrky8U2dU/wX39U3x7XMXvmY2WqorW7z+rkX9Z5KE1E+Yn/SX+FjPxpVU+5nmMh7W+a/skt2+taN3od3F5W5C3zHHqFqeKa2ZF63yxjIaMQbiHVc+lCa2FtWpLzyjbE0V2GX28pdvFykBFa0nXWtPP9wit9XoyVCwnJa1ST9v7xrlnIMJN4ypNvtkFVeKs3as6fFzZYKPepOoAtG53GNXtpq7Ryxq/AZtUIhTPcf++FA0+C0vbHDhMChZZopQvMLRvgO8O5vll2szX1jRxSaONRkGegFosUSyqFIoZJvISQwUz3S4DdValUgelFBt6wnxr/QSFxnrO6/TxicVO1GyWcCJHT7iAv8FJwG3Bc8gzr5CnlIjyH0/GeTgh8ZblzawNWug2lMhMhvnJSJ5teQP/vLSexQ4FazFL/0iIOyMKOzUr/z7XwQKPGbtJQKOEpmrk8irJdJYMCqrZQotdwSJppNM5Ht41zP8NJ/l/SbhmfguvafdyRb2Rkb5xnozk2aBaeMMCD8u9MrZimpvXj3HHQJqNL1aouvCibop6SPWapeqEZqnaTTUFTiMFalB1GlXGLC9KDapmeQUepfgnA1UGWSHgcPP+pX7+dZ4DczzMH4dUHoiZ+PcVXuZ5TRh1Z6USew6EuG/bGN9JlogazSzwObmiw89LG+2c7zPoy61oPMPgSIItBcgZjHR47KzwmWiwGfRFe2xigi1jSX4+XGZBq49VTU4u8lcsWql0jqGROFuzZSYlRb93qdesJ58V9yanptgyNMVndyRRHV5WzjL3P6NiIGB38+/L/by7265r/duhEo8ljfz7WV46XE9pvWPfBH99cpzvpEpkTBYW+Z1c3uHnJQ02zvVWtI5E0wyMJdmcB9VspMttZ7nPRJ3VgKSVda0fHU/xi+Eyy9p9rK5qLdwEE8kcw6MxNmchphjodNtY6jPT5qhonZicZONgmM/uSGBw+zl/Nrj/yTKYLPzbknre2e1loUMhORlh62CE23qSJG1Ouhq9vGe+mw4bZJNZ/rotzITZgqvZzdWNFuotCvlsvgJVAxl+GDfwmu4Ar+twcUWzFaPQfSpN72ic7cUiQ6pEChMvaXGzzGulw1qBqvU9Yb6xfoKmea2c3+bizfUafxpKsjlcJFRUeN18H+c22itQVSoSiibZfCDEz8MSSaud/17ZwFyHAUshx9R4mD9O5DmgGnnNojoWOE34JZVCKsrvD+ZYH9I4r8PDygYbC72i/srEYxkGQwn+NpVlpGTE7HDwtm4Hc1wmygWVvt193N6f4JsRiY+u7uTVbW5W2KG/b4zHR5PcGy2zoiPAOY1WzvNp/GLdMHf0JblLO/mjWbPLUnXe9yvR/y48dKaqBlVn3hRa+6IXmwI1qHqx1fip+94aVJ06bV+oJ58MVDlNJs5ua+A9c9y8udlEMZWiL6ExmldY1mzHazVw6IhFZHyK3T2jfHwgx+PpMpIss6Spkbd2e/nofJsOXgf6pvj7xgG+m4Mpi5XVjUHev9DD+XUWLCICWzHF4wMRblw/QSJYx1kdfj69yIHdUGJkPM66h/v4YaLEdsXM6gY/18/38vIWO1YZFDVDTyjK19dNMGZx0z7LoMptNXNOSwPvm+vmmgajrvXBRJlQUWZ5s1134TukdXh0km09Y3x8MMe2TMVdbEljI++c4+GGuRWt9/aEeODxIb6bhZTdxnmNAV1rYZGyCTIqJnmoN8LX10+QaWzgvC6fHi3RKJcYHInpWn8vpXHAaGZ1Y4B/mu/l0mYbggtkNc3u0ah+b9jhZe4sgCrZaMLi8XHjCh/v6bSjUGb7tkH+sjfEN5MiobKRbredT53TwDJnmXIyzV+2THB3wUwi4OdX5/lY7jVRPARV/Um+EdJAcfDexQG+fF4AOyX27wtxz2ND/LAAe7VK9Mp3Le/gmg4vl/mVw1AltJu3uJXl9RYuMCT40PYEf41LeP0+vrrMy7UtVkQQjXw6ybbBCLc8GiLm9bOoPcAnFjnxmSTdQhuNpJnKq+RkA76gHY9RwSFi+pVz3P/EBHfvijHgD/DqBT7ePt+BgRK9B0R+uVG+GtXYX7JQ73Lxo7X1vKTehllVGdw7oEPVjZMS/31hJ1e3uZhnKhOPxNk3HufR4QQTFg9dQTtv7DLwh40j/H4gye+LNaiqnal6oWa62ntrCkyTAjWomiYha4+hBlVnXiM4GahqcFi4bkUHVzfZWO0yUFJL5EQo5rKEzazo4aAPLfSLqSSjk2E+viXC3yJFYrLM2VWouqEKVfv6prh/4wA/yMHesozbZOQDZ7dxVbubZXYZWU2xZSDCt9dVoGpZh1+PKiegang8zgMP9/HjRIlHShIuk5G3L27iTXMD+r3WcobeUIxvPzjOsMVN8yyDqlaXjevO6uCqRitnOxRKxarWUlVr+UitE/RNRPjE5jAb4iopg8LZjY28Y46H91WhandPiL8+PsQPstCLjN9q5gNnt/JKYTWxS6Am2dgb4aZ1Faha1eXj41WoGhiJ6Vr/KKWxSZN1rd+9tJlru30sc8iYtTR7x2Lc9OA44w4vXbMAqgI2KytbG/jXuU5e1STi1BfYsGmE3+8M85OiiPYnYVUU2l0mHAqUSyXCyQJhyUKD38NPLqrnHK8ZnglVFifvXejny6sqUNWzP8R9m4a4NQt7ngeqBu1mCiYZt6SyP22gK+Diw6vqOddlos0izlSV2LZzlLt7Inx/ssCKzkZeOSfAm5stOBWNVCbPwfEUIkWcplQCuJgVpWI9LuX4+4EofzmY5kmbi3ctCfCx5V6sqOzZPc69T4zqmxu9mrCQ2vjGRa1c2uQgWD4EVTFunISPnNfFa9rdnGWTUIsqmYJKIq9SkGVKhTxSIsEXdse4K5Rn8hiiRT7fCDu7LFXn/oA1ZzcfEf2vZql6vgqu/b2mwOmuQA2qTvcamj3lq0HV7KmrYy3pCUOVZKDL6+ALa9o431HGnMvy17BKpCisUBKaYmSZ38qaOitiiaqoeeLJFN97dIQ/jGfZVJJZ2dTIW7q9fECHKhUBVfdtHOSHOXiymjf1rUvaubbLx9X1RuRSmicGItz84PhhqBJR5WxVqLr/4T5+kiixTiTYAa6c18Qb59RxVb0Rt5yjLxTT7x0yu2icTVAlGVgYcPGFNa2cY9WQsyICm0pCLesJiITWZwesrA4e0jrHZDzFDzaO8MdQjidRWNnYyNvnePhnHapUdvdMcu/jQ/wwC7tLlSS0b13arltMrqwz6haTR3sj3PLgONnGBlZ2+fjoQgcGucTASJT7H+7ntpTGI9V6eu2CFt7QHdC1tktZ9o3FuOXBMcbsXjpmAVQJaL16XitvbrNxQUBsBahs2DzMH3ZNcVv+6SHUn9a3DFbm+t38aG2Dnk5APhKqJgU1uXjvIj9fXunXoerAgRB/3TTE9wVUlZ7bUrUJGNNfJnFOg58ru3z8y0I3HkUWES9IRGP8YmeY+0bTDEsS585p4rLOIK8MGrHLKlOxNBt3TrGrWGZEhISXQJFk3cUPrUhPOMuuaIlBk4MPLAvymbN82FHZuXOcu54Y5Yd56CvLBKxWvri2g8ubHDTzFFR9eULjqjmNvLrDw5XNNuyKVIkUqGe30shk8sSiKX62b5I/j6V5OF0+6bxXsxKqLryoq3am6lhnpNrvagqc5grUoOo0r6BZVLwaVM2iyjrGop4oVBlNdpbWefj+mjo6C3F2DU7wvn0ZdqcrgSYwOXjP4gD/fXYQvwwWqUwuV2DzE738fDDJbamjQ9X9Gwd1S9UhqLq8u0WHqnd3WJ5mqUoF61je4ddDdR+CqkOWqkNQdUFbPa/pCnJ9hxWfnH2apaqpClWH81Q93McvJnL8oQpkxyjfcf1svtvCtZ0+DLLE/niOO/oiFEQ22ee5jCYHqxq9fH9NkPpMlG0DId67N0OvCOkmwnGY7HxwWZBPLg/oWpulsh5QYMsTfdw+nOKX2aND1SFLlYAqUSah9eu7vLyrzfI0S1W+aqk6EqoeeLhft1Qdgqq1HY28rjPA9R0WnFLmaZaqzipUHU7++3AfP5vKc9cp1Hqx16prLa7d0Sy/7Ys854K+02PnDYvbuabJwir93JnGkzuGuHvvJDfFNSaEcacKODaDhEUP6FAiJ9to9Qmoqj8MVYP7+vluf5JvCtOM0cV7FwtLVQWq9u8Pcc+mCswe1f1PrZyp+vqGCQRUTepBVwx8ZGUbr+v0stgmIWkaU+E4O/cN8u1xjb0FiUvdMi3N9Sxo9HNZQNGtt2MTSe5ZP8ivEgX+XirryYTFJUsib1UliEsRhZLJyUeWBZ6Cql3j3LV1VC9jBaos/M/aTq44DFX93N4f5wvjJRZ6XFzZ5uFdC7w6VNkMsh6ww2iQEfm7BGL17+njzt4InxxVD5fh+dr8s/29BlUnqlztvpoCNQWmRYEaVE2LjLWHQM397wxsBScKVYvq/FzREeSGeVZyQ5P8ffcYX42W6D+0cpMUruqu431LG1ntVgiYKu5BocFhftQb5/MDxWdYqjR6+qZYt7Gf7+Tgiepz3ra0Yqm6qs6IXEiycSDClzaE0IJ1rD4MVRpj43HWP9zL9xMl/lZdrF89r4k3zK3nyjoD7nKG/RMxvrRhgtHqmar/XOig/VCeqg19/CKU4w+Hyn8K6vpEoWppfYBXdAT40Dwb0f5xHtgzoWs9cijRsaRwzbx6/mlRA+e6FbwmiWK+QGhwhO8cjPON0dIzLFUa+3pC/P3xQW7Jws6qpeptSzu4ttOjWzooJFjXW9Ha2NjABYctVRrDIzFd61tTGhuqer1OWKrmBLmqzoBNS7NztKL1pMPLvPaAfvbtMFRt6ONn4Tx3nUKtjxeqgnYrq1sadfe/VzRVwp/Hw1G2Dob51o4Ym3MaIwJgjRau6XTxiqCR+ECIuxMKA1Zx5ugpS1X/vj6+25/if48GVeJMlbAQ5p8FqopVqHqoAlV2j50ruhq4tt3BOT4zDhky0SgbhiJ8YXcUvy/w/7N3HtBxVdf+/qZqNDPqvXfJluTeJBe594ZpJphgQuBP6CWk8BIgLyGBl5DwHpDQe8cGA8YN927Jklzlpt67ZjQzml7+614ZYsB5eZZluXDPstfy8pp7zr2/c+655zt7n70ZGR3A4mg3p0xq3DINC5M06FWIectaGtp5o7ybjxpt1AhOjQolYX4q5gRBR4+LMrOPNrVehPJ/ban6NlTVnBACVZj5W7uMe0fGMz1IRlyPkZfbwSpXMz1Cx9AYPfGBfgTIoe5EDZ9WdfLLxh8YVEWe4f4nRf+7ADOqVKWkwEVQQIKqiyD6FdqkZKm68jr2nKBKOL+jUpChVTMlMZwZKaFMDJXRUNXO9uOtfNLt5qjTh8EHMWqlmKT2qqwYJoQqiNTI8Xo8OM1Gvqrr5q2qHnQBYUxNCOInmYJLmo/mJgNHjzbwSpebYy45Wn8Ny3JjmB4fQLZOjrG1nU01nfzhqImwyCimfQNVPro6zRw7Us9bbU522xGvXZwZybzUELK1cpyGLorrOnniqAlZUAjjkiO4J0NHnBa6TVZ27avh4xYbn9t9WMRQDv1fzgmq5DL0SqWo9dTkcKYnhzApREa1AEMn2ljZ7eKEC0xC2HSVkukpkSzOjBa1DvMTtHbjMBtZW9PNB7VWtPpwZicFsiy9V+vGhi4OHWvk5Q43FV4FQToNy3JimBKnZ7C/jK7WNtZWd/HEUTOxMdHM/gaqfHS0m0St32h3UuiUo9P4cfXgSOYmhYj9ZO3sZG9tbz9pw8IYnxzOvRk6IjSIUQd3FdbwYZudtXYfZtEm1P/lXKFKq1ITHRDMr4aHsTQ1EL0MMc9Sq9HCpkoTh60emrxy/HT+zIrTMkoLRw/Ws8mioDEgmMfHhDM4SI3M7qCxso63q8282OKhSxnIrTlh/NeYMLR4aREi/1V0shcZFT0uDAYHU3ITmJwQxPhgBbh7KKru4tU9LZRp/EmICeb2wVHkBCqJFqK14KWutp09zWY+6PQyMTGCghh/RuitfHLSRYNNwdJhoURqFKi9Ljw2K7vrzexqtVPtBp9aRYRWyXidj2P1JnY22GgOCGZZdhh35gShOW1N23K4mf82uWnwKkkI0PLohASmRuuJ8rmpr6zjo2ozL7TAbyanMDlEjt5g4OUqi5jQWKH247qcKPJj9CSqBUtVLZ9WdvLrZgmqpEAV/f+uSzVKCgyoAhJUDajcV3RjElRded17LlAlV6lIDNBwU0wgM5ODGBarFV2aapu6OVLTRUmTmU0WD0c9MqaG6ClIDCMvKYycICHoRO9ZCxle2jstVDZ0c9ChIT5Mz8J0nSis1WSmq7WDFbV2Gl0qosJDmCuEcg4WzlN5OXi0ls+qO3m6w0dudBRXfQNVMhxWK4bWDr6stXLUIhOvnZocwPBIP+ReHydONbKpoo3nDDJyY8O5JiWcBfEawvwQXeWOljWytsHCaoOLci9ikuL+LucCVQq1itQAf5bFBDI9JYih0f5o8VDTYORQ7Wmte7yUe+VMDdExKSmccYmhotYBQn6v01q3tpupbDJxwO5PeqSOOam9WveYTLQ1d7Ky1k6bV01sRDBzUgNICVIic7k5cLSWlTUG/trpY3RMNNd8A1Uy7JYejG0dfFZj5aRNIWo9PUXP0HA/ZB4vx040sKGqg2eNMsbFRbAkJYyFCRqCVGA22zh6rJHVDRbWGd2cFBLT9rfQwLlCVW+mLT8eHB3LzYNDyVDJxUS/cp8PPE7arV4sLhnBQWr8ZG66DBZWFzXTKdcQHBPGoowAorUKcLnoamxlbXU37zfYKfHpuX6QcKYqXMzz5XW6RTdYpUZOXUsPB04YCM+IEhMAZwlhF70OTjYZ2FDaRm1IOOmxQfwsXUevI53g7unmQLmBhm43ymA9uVH+JGi8+HoM/K3EwhGLnB9PimdwgIpo1ekEwV43DpeHThv4+ynQ+snwepzsONzGzpMmbDHhTE0LYk6iVox62NTURVFFK39ssNHhU5MbHsDdI6MYE+ZPsNdDe3MLaytNvFfn4sfjk5mUGECy0kt5eTOrak080+rigTFJLEwIJFvj43hZLZ9WGfhDu+e8NysuK/c/yVJ1Ad5sqUpJgYusgARVF7kDrqDmJai6gjrz9KOcC1QlBgUyITaUe9P1pAYo0SjkyISzGS4PFrONispG3my2s86m5L6h8UyL0ZMVoEQp84mJeIWFq5AOSLRYOdxUd7jR+ysZFN+70Pe43TgdTlpsXuxeGX5qJREaGS6bjdr6Dl6pMfNVp4MqFwz/DlQJdYoubzYPZiEAgEpFqEaG0u2ktqGDD2pM7DT7SE+IEqOYTQzTEKaWoRLuX0h4a3VQ0dDJrtoOnm93U30BzvucC1QlhwQzOTZE1DpeKySGFbIc92ptMvVQUdHEq812drr9uG9oHAVROjE30dm0ttsFrV0E61Vkxp7W2uXGcVprBzLx3E6EvwBMVmrqO3ip1szmLqeow3ehSojy6HYK/eShxyP0k4owDcicDurqO3in1kSRFdLjo8XgBvmhfqLWwiN43F6sNgen6trZISQI7nTTeAG0PneoEkagnJTQACbGBXF7agiDg1SE+8nB58XpQUyYrPC5qGs2cqjRwkarmhExAcxJCiBMI0etEM47+fC6nLR0dVPcbOA/K11kRAZz/5AYhgYrCVIKCYDd2CwW2hzQ6FGLOcbCNAo0YqhMH1aHC4PZykm7Cq2fionRajw+IRG2cPbNh8nqxu7yIlMpxIS9SrcDW2cbjx4xs6rdS1x0MLemhXBVrE60Wgpjwuv14RSiALqcGC1Wiio7OGhRYFTpuCo9kEEhGsI1cjFap8PhoNloYeXRblR6DcPTg8nSqwlWyZHjw+N0UdNsoLSyHVNMDGlRgUyPVGPtcdBmc1Pt8JES7E+gz4Wv28hbZV180Wxlj/MHFqiiF6rixeh/rrRwKfnvlff9lJ7oB6iABFU/wE6/QI8sQdUFEvYiVnsuUBWj15ErJJKN6T3b4fZ48crkYuh0mcdNV0snWzqdFDsULEoPJ1tYLCp8OITfifEYZOIheaVCgBkZCqeCzBAN4xN7XdKMJjtNrRbx7IpdBhp8tLvdtJpsNDYbWGP0cMLRG9hhxLegykeP1Ulji1k8Z2QSwl/LwShca7HT2GoUAaHSq2J8QjjDg1UkaeR4vF87nslQyGVYDCZq2oys6PLQfAHO+5wLVMUG6BkaFsDsGLWYo+tMrXG7EPJ+fdXposytYlF6BFl6JaH/QmshYIDKpWBQqIZxCb1aG7ptNLX1iFo7ZIKNxke7S9DaSkOLkdVGDxWntf42VPkw9zhoarHQ6AWLTCbeX5fbTZvZTmOLga8MLhro1XpYkIqEs2ht7uqmorWblUYP7RdA675BlRCmUkm83p9FCYGkBKiI8lMQLgclveO4zeGkps1MRaedEyo9wyP8yQ/3O2MsgUIux+uw0tZt4Y06O1p/fwpig0kPUBKokuHzerFZerD4FPRotEQpvGJ+r16XU2GjwieEj6DpdNCXWJ0QPL0XqhQywS/x6wlDgBSZCLgOUzcrmu3sMXpB5cfcuACmR2mJ95cTpJCj9gn376PT4aDBbONwXTdNMg3yQD2zYzWEquUIRjlx80Pmxe5yc7y2B3+tmqRYHWqvV2xWeGOE57OaeuhoM1ChDiAowJ9RoWpCFXJxXvCTyUStOq126o0mNjTZOWR209UP852knm0AACAASURBVNxlaKmSoKof+l2qQlLgklFAgqpLpisu+xuRoOqy78LvPcC5QFV/Pr1SLhctIEJI9XsHCdYTNycrO9i0p44NPgWtMhnhci+ldi8tZzngNDwqstf9L0fIU+WlobmbTTur2WD3UY6ccIWPk44zAmf05833sa5zgao+NnHWy4TcRILWQkj1OzJ7tT52qp1NhfWs9ynokskIFrS2eRGigH+3jIqO6nX/yw4Qk//WNhjYtKOG9W6okckJl/soc3iovwBw1Fcd+gxVZzYo6KKQM0ItQ+vzYvR4OeAEa19vaoCvE0AtwV9JglJOoM+Hweaiwg0NF+A+BOAarFEQr5ITLJdhsLuod/o48e+DW57T3VxmUPXqN3mqJEvVOfWz9GNJgUtWAQmqLtmuuexuTIKqy67L/u0NX0yoGhIVxU3pITw0WC8u9MurOtiyt463nDIxh49a5qPbC6cNJt96luyICBanhPGb3AARqhqbu9m6u5r3LR72uGUIR7gsXh+2fl7U/VtB/5cfXCyoUisUDI2KYnmGkBOsF6pOlLezqaietx0y8QyZStDaI6S8/X7JjYrimpRQUWsBquoaDGzdVcM7Ni8lnl6tzZeY1v0CVSCGBQ+Wg8InhB9HHI8XIojJ+Yyrf3WtYHXyV8jwFyyV+HB6fAjGrwtxhk24hwC5DI0QIBEZLsEaJ1gy+/nBLi+oynutF6ompkjuf/08EKTqJAUulgISVF0s5a+8diWouvL69GJBleBClBkVxY/TQ3hEhCoPpwSo2lPLSw44+G9WrmkRESxKCeP3uQHov4aqXdW8Zvaw7RKymJw5Yi4WVKkUClHrn2SE8HMRqjwcL28TLVUv2aHs34TfyzgNVYLWvVBlZOuual7p8bL7EiWM/oKqK++Nv7yf6PKCqvzXGD9CgqrLe8hJdy8p8G0FJKiSRkR/KSBBVX8peenUczGgSnAVEhb6yVGRoqXq0UGnoUpw/9tbx+sOnwhVZ1uvC9cK57ISIsJZmBLGn3J6oUpw/9uyu4a3TW4Rqi7Ftf7FgCpBL7VSSUpUpAhVvxTd/3qh6qvCBlHrsn+jdVJUJEtSQnky52v3PyNbdtXwptXD7ktUawmqLp05pj/vRIKq/lRTqktSQFLgnBWQoOqcJZMu+BcKSFB15Q2NiwFV6cF6JsSFMj02gNHhfgwOUIrBE4QACK3tJrZVd7C2pYdV5u/77sXqNUyICxcjC+ZHasX8PUJENJvdSVunhd3VHWxoMvOJyUvPhUiAdB5D4GJAVVZIwGmt9YwO05AZIMR382Gy2Ghut7Ctqo01bTZWn0XrxAB/xseGMz0ugHERGlFrucyH1eakvcPMjuoO1jcLWvvO6qJ5HlKd96USVJ23hJdkBZcXVOWdPlM1UYr+d0mOJummJAX6oIAEVX0QTbrkrApIUHXlDYyLAVXDwgNZkBzB7HAVMX7C+QvR/IRCiLImE/LdNPFlg5nnhSzC3ylpQVoWpkQzO0JFpk4hRjQTrhVCtasVPqqrW9lWa+TZLq94/uVSKhcDqkZFBrEgKYJZ4Uoi1Wdq7UPu69X6s0YLLxu/r3VWsI4FKdHMiVCS4q/AKYRwPK21n8JHZUULmxqM/E/npXV2TehzCaoupZHff/dyeULV1yHVTQ4p+W//jQWpJkmBi6KABFUXRfYrslEJqq68br0YUJUe4MfECD3DVT78vV4MTiEBj5CUVEGwRkFXu5F9BjsfnuWUe5y/iolRgYxQ+whHCBHtxadU4KdWEOKvwNxl4kiXlffNYLmEglQII+diQFVWoIYJ4TpRa7XHi9HlE3wv0fkpCVTLRK13GRx8cpZsx4laNROjAhih8hHs89EpJDpSKtCc1rq708RBg5X3TOC4xF4NCaousQ7pp9uRoKqfhJSqkRSQFOibAhJU9U036arvKyBB1ZU3Ki4GVOmVcsL9lN9EVRPW6oIFRCmXiTmvnA4Xnc6zh+j2V8gJ1/Re6wdiRDOfaOWSiclXXU4X3U4PdS4hxt2lVS4GVAWoFISrFaJecl9vAthvtJYLWjvpcHlpOItY2jO0VvvAcdpS9Y3WDhdGl4daV2/+okupSFB1KfVG/93LZQZVvdH/Jhak4kkLY7fZwbZmc/+pIdUkKSApMOAKRGmUPDEyjlabm3eruqizOLB6LrVP4IDLIjXYBwWExfCNKaFEalW02t2sb+imvudsQZj7ULl0yUVRIEXvx9XJIfgp5dSYHayqMWCT5ocL0hcZgRqWJIeI8FjRbWdVrQFXb1ZkqfSzAoOD/UWthXLCaBPHtaR0P4t8EaqL0qhYkhzMkpQwCmIDcdm7z+suZE7bWRxfz6vKf14cmfcaE0bHM7kgFdLCKOpxsqu1v6PM99PNStVICkgK/J8UiNAo+e3QGNrsbj6uMdDY45Sg6v+knPSj7yqgU8q5NimECH8VbQ43mxu7abQK2VukcrkqkKRXsyAxGD+FXNxwWVNnxCacU5JKvyuQFujH/IRgEaqqTHbW1HdLUNXvKvdWKFgF5ycGi/8+1W0Xx7U0qi+Q2ANYrbCeEfp1YWII42MudajKf52F09JZuiib2LQwLAo57fZLzYA+gL0nNSUpcAUo4KeQkRvsLx7orhWAyu1BWjNdAR17ER5BKYNEnVpcgNu9PlqsLsmqcRH6oT+bFEA5TqcWPMKwur3ipos0P/Snwv+sS6+SE6dVIxMSE7s8NFldSIaqC6N1oEpBrE4lVm52eqTNnwsj84DXKqxnhHdImLOEzb1L21KV/zpL5w/ituuHMSgtHL1OPeCCSQ1KCkgKSApICkgKSApICkgKSApICkgK/G8KSFAljQ9JAUkBSQFJAUkBSQFJAUkBSQFJAUmB81Dg0oaqvNe5bl4Wt143lEHp4ei1kqXqPPpaulRS4JJRQHDtEfzJfZJT+SXTJ5frjQiuSzIxfag0ni7XPvzufUt9OnA9KWk9cFoL3z2hSHPVwGk+UC3JZUJuOtkl7v6X9zoLpqWx7KochmVHodWqcUlRgAZqjEjtSApcEAVkMhn+SrkY8tbp8eLz+SS4uiBKX/mVCgtCtUIufsx8Xp8Yztorkfpl3fHC4kStlItnqjxinwpzxGX9SJfszQvvjXAeUXiPBK0dbikK64XqLCHsuxDRUihuYVxLWl8oqQe0XmE9I6RO8FMpUCsVlz5UTRgVx/zp6UzKT0Tlr8Ri9wyoYFJjkgKSAv2rgPBdidRpcPt8mBxOnG5hIdy/bUi1/TAUEBbeQf4qVAq5CFMmm0sEK6lcvgr4KWUEa4VAFTIcbg9GKXjCBetMjUpGsL8QqEKGXdC6xyVFpLtAamtUckJOe1vZXL3jWiqXvwJKBYT4qwnW+RHor760oSoq7w3yR8Yyb1oaBeOTRKgyS9H/Lv9RKD3BD1oBIXxvlL4XqrrtAlR5Jaj6QY+Ivj+8AFXColAlWD69PrpFqJJ22/uu6MW/UtjNDxGj/8lwuDwYrE5pfrhA3fL1Ql+EKkHrHqcEVRdMawWhp4Ot2Zy941oql78CSoWMUK2akMsBqiLzXheT/0pQdfkPPOkJJAW+VkCCKmks9JcCElT1l5KXTj0SVA1cX0hQNZBaS1A1cGoPXEsSVA2c1lJLkgKSAmdRQIIqaVj0lwISVPWXkpdOPRJUDVxfSFA1kFpLUDVwag9cSxJUDZzWUkuSApICElRJY+ACKiBB1QUU9yJVLUHVwAkvQdVAai1B1cCpPXAtXV5Qlf8G44UzVVOlM1UDN0SkliQFLqwCkqXqwur7Q6pdgqorr7clqBq4PpWgaiC1lqBq4NQeuJYkqBo4raWWJAUkBSRLlTQGLqACElRdQHEvUtUSVA2c8BJUDaTWElQNnNoD15IEVQOntdSSpICkgARV0hi4gApIUHUBxb1IVUtQNXDCS1A1kFpLUDVwag9cS5chVMWddv/rzVN1XiHVhQyCPo+Y5M7llaNSyFAoepOxXSnF6xHyePnwyRRi7omvM3hfKc/n83rEJJ8++ZX5fFdKP/1vzyG5//0QenlgnlGCqoHReSBbkaBq4NSWoGogtZagauDUHriWJKhymLA6PHTa/AgLUqP1Vw2c+gPQkstmwePx4lbqUavkqBUD0OgANuG29+B2ufGp9CiVClTKAWxcaqpfFJCgql9klCoBcdNIylN1ZQ0FCaoGrj8lqBpIrSWoGji1B66lHzRU+TxuzOUbOVbWyqZD4cy9bgSDh8ThD8gGrg/6vyV7J52NNRwvPkBVcxeewBgyJi8kI0pPlP5iUIcHj8tKc8k6TpX3cKI9g8kLBpOaHoZ/HwyDXnsHhsYqjuzbR22rGZc2iswpi8iIDSEm8MqC4v4fHJdejecHVT7Ahbm1iqajO2jRjUIXmcaI5EAU8rMPLntXLW3V5RzeXUab3YlDG4A+NovsnEzSU+PQK0Ah9yBsSHTVVWKw2DE5feDttfqKs4NgGVXIxYSkcq8XbXAUAVGJhOoUaFTgcTsxNZ2k+vgpjh2qwSJcFRBGUEwq2bmDSIgNJ0R7Md7FS6//+/OO+gOqPPZuPOZ69u9sweLWMmTeGEL8VfifZUPKZW7B0FTJ8ZID1HfY6LILP/InKTuXjCHZJMcEoVEr6cM015+yXNZ19QdUeXpaMTY1ULi9leC0JLIm5BCoBNV3Okb0fHCZ6KirpLrsKCcbuzH2+FAoA0gdNozUzGRSEsIRerl3OAjzgYOejkbaTh6h9FQzje3C2w76mAzi0zIYOjSDII0Sf+XXjXlxWo3i/HDiYAWVVS3i/KAJiyMiIZ3sIYOJCtESoBn4HdD+gCq3pYWuhgb2bW8hcnA6GXmDCFLCN49/ejT6vG58DiPtjdXUlpdzvLqDbrcCZVAIaSlZpCQnkJgYifBFP1MJV08n9o4qDu0uo6ahnS4gIC6TxPQshg/LRK+S4/fNBV6cPUbMLeWUlZ6kqrpV1No/PIGoxDQG5w4iMtifAM3Az8UaVf9Alc/jwucy09ZQSU1lA0dPQsaobIaOyyJA3qu71+3AbWqg5ngZp46dpMkMdrcaP20oWaNHk5oaT3xkgLju/f7aVxjjHqxd7Rgaqul0CNd6T38PhQt6v4dy+envoceLPjqF4LAI8Xtoaz9FU8VJDu6vxOD0xz8ykSGTxpEYFUio/uzrNaelk67jm2jwRGMJzGVkSiCBl4nB47KCqqj8N8gXkv9OTaVgfNJ5uv958LrtVH/+NJs2HOW17VHc89QtzJg3gmh17+C4bIuljtojhWz9aAWbDtbiiMpmzv1PUJAVTkaY30V4LBcuWyeH332Er7Z0sqZqBr94cj6TJ6cR3IfvhtdSS33ZPja88zo7jrRgDsxi7gNPUDAkkexIzUV4PqnJ81Ggz1Dl8+Lzuehpr6b64Hb2r3+PxtRbSRg2jWUT4lF9x5XX53HidZqpPrSX40X7Kd15nFanC7s+gICELHKH5TFs2FAGpYSg03ixdzVRsflzjjd0UWP2CqQEgsuwMDcolMgVChTCX7eHmMGjSc+bQUa4Gp28B3t3E0d2b+Hg3oMcLKnE6Lbh0ISiisymYOEi8kbnMDIl+F98xM5HzR/2tecLVR6HCWNzJfXH9/DZu3XY/eK54anbSA7xJ/iM77/PKyxkrDScLOFE6T5K9hTTaHTT7VThcciJzR3BoLzxjB83lPjwQAIvwqLtShkJ5wNVwsLd4zDTWnWQY0UlrHq7gazZk1lw3xJi/fg2KPvcuJ09GCqOUH7kIAcOHOZ4owmj2YtcpiVtyEgGjxnBkLyRxAX5EeinwOfzYDOUU192gNKNuymqNdBstKGSe9CEJhKfMYzRE6aRkxlFXKQeYenudXTR2VDOkT1bOLD3OCdONWBwW/EGJhGePpqCBQsZmxNPRrR+wOeH84EqYXEvaN1cWcrRvaV8+nYjw6+Zxdw75hOnAb8zAdbnxmUz0VV+kLIjhyg5dJQjp5rptDlBp2dQTj5DRo9jWN5IUkK0BPkpxbnX5zTRXnuS8pKdHNh5gqqGDjqVMgLiM0jKGsnI0eMZlBZGdJhWBDGPrYOO+gqOFe3lYOEJKmtbsShBGxZPZFImg0aMYWhOKqmJkeL9DeS6rz+gyuPswWpsp6m+kopTxzh+oomyk3omL57C7GsnEK4ApdeGrbuN6qN7OFy4nyMHT9LmVGN3KFAo9aTmFzBy3ChGjxhMqFaJ8L59uwhQ5aT91CHKt62hzAidVk/v91Aowubl6e+hUiZD4fGQNn4+6dk5pIe4KC9cy+F9eyne34LB7ocmMoVB0+YwcVwG2WmRqGS9n9Svi9dlwdhwkuKVL1CnH4ksZyELh0cSGXgx1q7nPov+gKHKisfZwbbf/oktm/axsUfJkocfZfqcmYyO9x/Ql+vcu+3fXOHqxtBYTk3xVt5YsY1mIlnw0BNMSA8n/aJBlZHDH/6Sr/YbWNM1m188NJvJY1IJ7gO7+rx2zC0V1O5bxbur9nLSqGfRQ08wMTeRzAgJqvp9PF3gCvsMVV4bXlcXB957np1bdrD+hJGEufcwYeZclk1I/B5UuS3N2Bv38fo7uzne4GXWTctIjQtC52qh48R6Nu1W0erK4M5H5pEU54+r8QSlL/+BTQfrKWr9elf6azGEL4HwRxjAPsbMv445t97DkHA1fobDNB/+ihffO4rDL4xRU0ahNhznZNkpNhY2oht3PTNmTeX+JcPERVYf9hUucI9cvtWfL1SZa/dStHMrL765jq6OCNJHTuRnT91JynegymvvxNVxmDffXs32kkaSJlzLxJHpZEfLsdSW8OWmIoqrexi39F6mjhnEmOTAy1fUi3zn5wNVbpsRS90eVn22iU9Xl2IyxDDzx1fzo/uu+z5UuY30dFSy6amXOGX1xzZuNgVDE4nTu/F0VbPrjc+pdoVjn3kTywuSGZqoQ/gWHV/zF3ZvPsSqvXHMu30hoyekEaM2cWLt2xwsqmNfy3h+dO9cps8fQrAcrFVbOLRnGy+8V0bKsCFkZceiNh5nV1EFhxrl6MZez00L87huUpo4PwyklfN8oEqwIFnq9rLik6/4Yt0RTIZYFtx+Pdfesfj7UOXuorupnLVPvcC+Jhc1UVlMGhSIpvskLWV7ONauxZqQT2jBtTwwaxAjkkJRel3YG/ayffMeXnyriNk/vonho4cQFySn88R6DhY38vn2CH7y89lMmZktWmmMx9awf2chr61oJ2/eFMZNHkpsKHSX76KstJQvdlqYvHQps66eQ4JWgZ+iDwuSPr4f/QFVPU2HOVa8i5feWkeLLo2InDyWThlNTmo00eG9EO/prqDuxD7++++fYtNnkJU/h2nDY9E7Gmk6Vcy7nxeiTBpN/pJbmJkdSmzwd+FFgCo7dXvWUvL6n1lbC9Xdwv+dUU5T0deWrrl3/ZrJU/PIUZ3ixRc/4lSjgzm3P0iCrIG24yd55aNG5t68gLlXFxCuQgSrr4uj/QAVB4v47+cqyJ4xmfnLZ5MoeIB8D/b6KPwFvuzygqrxb5I/QshTdf6WKo+9BUdXGa899grbdx6kDki/+kGmzZ7D8kkJYsCKgZzM+t7Pwm69D4+7d5ArlApkPhcOSyuW1jLe+tu7VBtUjHvoCfLTw0kLvRi078XjttNWtpmqFjsVzlTyRqeRFBNM3xDIi6unnZ7m/bzxwkoOlluZKjxfbiJZ4X2rse/6S1eerwLnClU+wUJlb6PuRBn7Nu+i29JFW1U9NYXH8Ft8HyPmzuOWgu9ClQNj+REq3n+NLaYIrInDWHrdTOLDdWjcnZgbC1n9yh6OlNkZ+/DPGDkkirCeOvY99yw16DHFZxKihG++uXIZLkM1hoYKdpYEM3ruLG5+6GpiNXZa9+7k8Kp1VIZlETF4EGNGpqKytVJVspmdX35Eqepqhk6cxW/unIgaRPcWqfSPAn2FKmt7NR0nt7Kv2Eh5TTMGawUnjmuIzhjD3d+DKhc9zaeo3/4mb69u5LgpmiUP3k7+kERSg2Q4DHXs+PJDtm8vpFU7h2kLpjB/zrBvXHH650l/OLX0FaqMNSXUlxWzt6SbpvZa2rqaOH5cx9TrF7PsLFDlNlfRVVXMS098hSMynTF33MTopDAi/b14LC0c+ug1dh5ysNU2mV/eO5r8IX5gquSDF5+n+JgJU8Q13PijieSNSiBQYae5+DN2btzL3z9qoeAnNzJjcQF58QrKP/ucsuJj4vwwZMRgslLDUNtbKNm4gt1FZRxQXs2PrpvKzYuHiPPDQG669BWqDFVF1BwtZV9JNy2dNbR2topaz11+LdefBarsLQeoL9vFaysb8QQnkDthBNnxOjT2RrqqS9mzcTOH23Q0h0zm4fuWMGFEEoFeM+Xvv0ZRWTPbvGksvX4mo4emEqqRYWkqpGTDXt5/ejcj7v0poxdMZHismurP/sGefcdY1T2GpVdPZPbETIK1YG05yLHdO3j3r1+Ses1yxt54AyMi1GgH8ND5+UCV227C2VHOrm3b2V1ykuPmQNKGjmL02JHkDU4gXK/BTyGsCd20HVjHoc2reeEzA4kTZzH/lmsYnRiE3mOko66M1e+9yLGWAJxRs1i+fBI5GdGiC/w/i1CPleodm9n/8ss0pY3EGxpNsGA8FH4kkpQMZ+shqsu72FEazE9/ezMzpsUS2rGFv71VToM9koceu4N4dRP1RXv4n8c+JXfZjUxcuoTsUFWva6zPBV4zJzd+wcEdxRxWjWfslNFMn5yJv+AcMnC8e16T62UFVZH5b56R/Pf8ov/Z245jPPUVL6w8SOnhSmTmNozp1zFm6mweuyUfrRD04DKgKq+rB4+tizarBpnSn+hQHXJhZeExgbeR9//jfyivd5D+0BPkXTSoEsZoL/R5PV7xr1yAP7m872fXvBZw1fHOUy9TXNLECOH5chMZJEHVeU0IF+Pic4cqD97uk5Ru28n7L60metoM9DYzvk/fo2HOfSTPnMdPp3wbqnzuDmp37WTtL/6Ife6txC++hnm54ehF53snYGTvs89TtKmE9rkPMa0gi5EhTg5/sB714BwiCyaIO9tq2emRrJBhOvEVlXvW8+rm4QyZNIqf/iwblcfA8bWFFH+wj7Q7byJ5ZAYJemEi8dBc+ClHPvw9K7uvIW70LB6+a4IEVf084PoKVV2VhVRt/jtfliZileuZNqmHVZ+149Glc/dTd4kuSP90/7PTeaqQA6//B5/tj8MYPp2fP72UtLhgAk9/Mxr3vs3+9Z/x6vpgJixdwtK7FhKrgotwTKafFR746voKVY1FKzi84ytWlySTmAqJcSY+/LCd0fNms+y+pd+zVDlaD9B0ZAt/fL6WiNwx3PbbHxOtAp0CvC47hgNvs35NE//4NIFHn5nOpHEy5C17ePypFVSYQ8i/5REWDI9icGxAr0jmUxRt38yTj75E4PTljJ07l+V5eg69uZn6KhNpdy0jOSaYCK34ZaRi9dMUbtzAJ8ZrWHD1FG64KhdhC/RygKr6ve9zcMd2vixNJiPLQ2SYmQ8/aqfguoVcf8eS71mqjGXrKN+/gbc7JzJk2HBumZF+2ipnx25ppvSdJ9iwuYpt1Ync+dQDTJiQQZSrkbUP/5EqWwCyn/yaBblhZESJ4gEGqrZuZNOjv6d12p0kTJvF0vHBHPzvJyk81EDJxAe5ZWom0weF9f7c10Fd8V4+fehJlLNvIvX6H1OQpD39PRiYMd5XqPJ57FjaqqkrWsO7Xx6gpFnByCU3M39iLuOzokVjQC9/CGeA7Zz68iX2rviAFUfGMvHGxdz8wCzCFOAnA4e5naoNf2H1+jq+Kkvgnj/fRt7YLKK/tfcurN1sNJQcoezTrYRfvZjowRnEqoVRe7oxuYzOfa+zZ2ctr24azl0/H8PEkTasZR/y7PpADMpBPP7LaYRpOqku3MWrv/wbYYtvZei1NzIpUYdeLcfr7MZpPMyGt9ZRUtTCsHsfZmhO2kU6stL3MfCDhaqOo7uoXPcazVlzsPS0odj9d74sH0pQ9izufewnxOkUBArbRJd4cbQfw3zqS1a1DkcVmsXNBYmnoaob3HW8/dvnOVXvZPAlAVVeHD12erqtaEMCUfv79d0aeBqqPnnqZQ6UNJH50BOMlaDqEh+tZ7+9PkFVTwsd7d1UNjiITgjHXr6P4y8+ypER9xGd/32o8hqPUbp9C0/94TVylt5LwdXXMT5Ri79KWLIInwYn5ev+yr5tW/jMcj2LFk7i2mlpeAwmFBoNSr1e3GTp/Vj1/r5q47scXf8pDUMfZPCoUUzJDUWGG6vRSk9HD/5Rofjp/FCLO4YmKr74jN1P/pVTM+4jbdp0lk9NPeMDeFl23SV3032FKmtXGx1VZdi0cSgUVkKdxTz93GHa3FHc/dSD34EqJ11VhRx9/9d8ujsbQ+BsfvPMbBJjAtCc3k01Hv+Kwzs28Ld3Whi56CquveM6knUgxSY59yHTV6gyNlRiaGvFpotH563BVFPCH585TPa0GSy7b9n3oKqnfj/1JWv586vHCc6ZwE2/uJe0AAjy64Wq9qIXWb+2mZe/yOyFqjw58rZCHv/jhzS4Ipj/4BNMSA4gOeT0itTTRsWOrXz20FPU5t9A3OyF3D0zGZ/JhtPhQSPMD2ph89YlEBglzz5H0bpCymfcw8xpI5k9IuayOVNlqC/H2NGBVRtPgLeCtvJS/vS3w4xdvIDr77jue1DVeWQbTUf3Upe2iLjEFIZGa08/qxe3vZvGbS/x5bpjfLzLnzufupsJo8IJNRzkqd+/Rocqnsn3/ycTErUkBH29SHPSVraRsg9/xWemxfhnTOFXt6ZT8sdn2F/SwLFZd3LLrCFMz43uHYCeNqqL9/D+w39GO/smsi4jqPJaKqgo3cN7z7zLQW8GuiGTeOAnU8mMCyVIiJL0LahyUbXxBfat+pgP9s9m6g2z+elD+egApQzcNgMdpR/x6eeH+XSnm9ueuJ/xeTkkCj/4pgjfLx/OHht2oxllcDBKf78zaQi5bgAAIABJREFUXPYEeHNw6I3fc7K2m4ahDzFrTAwpqlrai9/khT3RmHVDefz+AsKULRzdt53f/8ffSV/4UwquvZGpyb1QZWs/QePWP7KyMoaTqsk8vHQ8aUKgn8vE7e9ruX54UOUTopZ0U763hB1vrSVz+Q2EhvRA0cv84zMTpqDhXP3Qg4xOCiQh5CxU5THTbTBRfsxIZEIQAYFgrK2mrd2AyeZFoYskJiWZ6PhoAtUyFGcmhvI4cFq7aW+opb2rC0OPE9SBhETGER0bT6hejVopR4hA5LF10tHcQENNHYYe8Cm16ILCiElOJjwsmACNHI+tjYYDOyld+Q4l4fOJGDyaW6Ym4kOFUm5H69fKO4/+nfIGJ7m/eJKxcQqiZBZaWjpxuOXINQEERscRrPdDdxazt8PcgbmzmcaGFrptTlxyPwLCEoiJjSIqMvj0zpIQ2c+GsamG5oYWmloNoNGhDY4kODKehJgQ9FoFMrcNQ90BThzrprQsgJlX55CaGSHu1ItznKMHp7mD1uZWOrtMmO0OfHJ//ANDiYhPIjJER4D2jP44DVUrT0NV1nehyuvsjd7W2khnpxFjtxWnx4NKF4I+NJq4+BgCdIKJ/Iypw+vGbe2gs6WF5sY2ejwK5P6BBIREEhUdQaBey9fnzd12C0KEGqPVg9MtRItTIMeLQq1Cpdfh6jbhdjjxKBXg8aBQ++MfEoVOo0QjzGZS+UaBc4cqrxgkwOny0uNSoddCx4GNFD/3Kw7l3Evk2O9Dlau1kMJtG3n8zysZd+N9zLrmevLitAjuLr22Jy+Ne15m/9ZNvLx3JAtumMmNN45FL+v9+HyreIXwR41sXvEVW1aXMuaeu8kdPoj0077oXoG5TsezkMmFw9sW6tevY/+GErbvbGToz29jxIyxjImXztn092vQV6hyOezYzWaU+gBk7jZkLTv441+LaXKEc/dTD33fUlVeyIHXHuHzU8Mxx8zl0cemkhCl/2Y+szXs41jhZv743B4yp1/FwltuZmikioBvndbv76e/MuvrK1Q5eiy4nE6Uwke6u4z6Q7t4/M/FDJoynWX33XQWS9VRmsu28MSzmzB44xg5ZQlTZ2STIeykewwcevd5ik64KVYu4M6fDmNEqh1P025+9+eVNHujWfjzJ8lP1JIY9LVDr5nGou3s+dNj7Aicg//Y+fziltGEaP2QC/ODsEkjc2Jtrqd+wzq2rz9GZbcfQx++jVFDkxkU8a2V7YB0bl/d/+wWC263S3x/MB6moni3qPWYhfO5/o7rvwdV1tZaLO2NOKIHowsIIvSb98KLy9pFzYa/sHZ9JZ8Wx3L3f/0/8odpCWwW+m8FRm0aCx74PXnx/sR/E+3Xi7FqJ7Wb/sSre4bgix7Hr39TQNXrf6Z4RxFb/UcxbfoMCsaPICMpFE/HEY7v2cvrf9tO9vVLmXjjVeSGqdAOoHvSuVuqeuGm8+gnlGxdy6tvnyQwbwkj5y7g6rHRBOn8kcuVqFRCJD7ho9VrqSpf8xJ7Vq1kRcMiZlwzg9tvHy0euxADeQgphao2smLlDt5dU8PSR/6DgvEjGRxxDk7pbhPYG3jnLx/TbFEy5p57GBypI9B8io7it/jH+nCMmlx++9g0IvzaOFW4k6d/9T+kXnUb469bxvh4f/zdrTSePMBnr79Jd3IB0ROv4qqcSML1l4Fl4ztv5mUFVVH5b5I/UjhTlUbB+L65/4lhPG2nKNlZxSfvNHLt/TPJSvfgqdzI08+t46QplOzrfs6S8YkMPSM6l3CdEC2wp6uSyhPVfLW2ifQR0cTGqmg/XkZtdS3NnTacmgSyxk9hWP4YcuJ0oo+uTAA5nxtrWxMd9ZWcrCinsb0NQ48dn1JPcHQ68WnZ5GYlER7kj8LTQ3v5AU4dK+PwsQqMPcK6XI2/XygpU+cwODeN7CglhvJ9FK/dwOcvrcKRt4ikUSOZMTwCjzqC4BA/MhPtfPDYPzhZYyH9nl+T5W9EZ26iqqaZrm4P+IcRPXg4g9ITSIgJRX06+o3X40Lw2W2uPEHdqRNUNzRjtDlwoEavTyQ5N5e0oYOID9Tg5zXR01XPkb2FlJ+qpb7NAH5+qIMSCYrLYeqUEcRHKJGZ6ji05SM2bzezvjSXR/9rJgVTUtAI58HsJowt9TRWHqO+oY02AapsDrwyP9SBEYQmZjEoM4WkuAiCdH7ihCE7DVUfPfUypSVNZD/0BOMES1WYWvTN7WlvoaOhlvKKSto6DZgsNpwuOwptEPqweFIyh5KQGEtMZKCY9FnucYphbhsrD1FbWUNtXTs9PiVytZ6AwHDi0tOJDA0mWC3YIvyRey2oPU1U1bXTabTj9qpQ6wIICg8lKjEGW0Mt5rZ2DD0OvEo/tBGxJAweTlSgH0Gay8CvdEA+4b2NnCtUffvWeg/RNhRuoOi5RziScy9RZ4Eqa80mCrdu4A/PbSF/2T3MuuY6xn0DVb01dpR+SMnmTTy3Mpjpy+ex9PZpYvQk4b341r6d04S7dS/vf1rLqm0+fvGHBQzLjUP/rR8JicVd2EztdNVVUfjks+ws7aRIPYrbH1nMpOlDiA8PEsPdXi6+4gM4JPrcVF+h6swG3eY6nM07ePKZYprPClU2Ok4WUvLSY6xuGYQ5cSaPPDiHpIiAb1JEONtKOVG8mf98+jPixy9h7k3/j7wkHcFni8ve56f9YVzYV6g6Ux1XxyEqD+3iP/9SzOB/AVVeSwNdtQf427Pvsb/EgN2TwqLbZzNiSBiRvjZ2vrKaLnUMoUv/H3OGRZGkacfRsIcnnl5BrTOSKXf/nmmZQaR/7YLus9F6aAclf3+EzwwTkWfP5bcPTyUyUIPa5xHMX1i6mmkoLGTfU8+yvT0cc/p4bntkCTnZ8UQF6cT54cx92Qvd432FqjPvy9kujP3dotb/Cqr+1XP4PDbs3Y3seecxtu/rYn/nBO56bCmj01woqtbzh2c3Yw4czKIHH2NcnD9x31iqwFJfTMuuF/jHJzqsIcN58OkbsO95nsMbP+ejbV2ED59LzvjJFIxJxFW7h/JDJ1lbGMKsZXOYtySfCPX35/oLqfc5Q5VPiD7r5OhnT7Jj3RpWlCUy+6YbmTVnAoGmFlw+BV4/PUFhYQQF6tD5K5Bh49Tnr7B71Sd80jOdaYtm89Mbx6OT9waH8DotOJp2sOLjdbz+SSkLH/gDUyblMSr+a7fKf6+A11Infg//8Pd2elRx/Pz3CwnzUyLvKMd0/FP+/oaTFncS9zy1iBhdKw0l+3j19++Tde1yxl17Dbnhclw1ezlauJ/nVrQzfsksrvrRVCIVXnFd5nK5he1qFCoVKpWq17vjEt6X/uFBlceJrWYDpeUmvjyVwo3zMsmJ84lnNN773YvsPGqlfugNPHBLHlPHJopEL/Sfy9aFre04+9Z9wd6dpRRVOVH6qwmLjSRl2EhCvV30tNSyq7QBT+IUBk2Yy/3XDSE2TItS2Nl2tFH68ecUrt1N8/DpZA7LYniyFkdDEXv2lrH/hJmr7nyIkbnxRLjqWP2XV6h06PHkzaIgwYPrUCkHPtrEyVm3M2zKSO4arWbHX/7O9k272NFmwKsPxk+nI0irwpc1k5H5w7h7QTir//MF9heV4cwbjrWpDaXLRWx6IvUVDbQ3m1H7xzDnxzcybcF0kvQK1AoZDlMLHcfW8OW6ckqrYPJ1s0lP0KIxNHLolZWUBWZinTCPu2cPIsp2kPriNbyxqpOQ9FwmLxoH9fsoKapm91Ent/z6HrJjHfiOf87rHxexvzkUa/QcHrt3CgWjEvHzeug4spZ9O3fw7uoD5MxYTPaIkeTGh+DsKufY4SOs/KKQuHHzGDNpCosmpKPzU6H4V1AV4gNnC/vfX8XOL/ZRqh3MiILhTJqQTpCih/bjmzlZspPCymQGT57DnKXzSAxSorZU01pRxEtvrMUZmMzwGYsYFO7GWl7E0U2rOdipweFQEC6T08kwMkdlcM2PYjm0ZiWHDpzgcKOMsPELGZGXx+JxqTibjlFVVMj2FZvpGVJAwoTJXDV1DFF6NTrJUvWtmXogoKqj9F32bPyKZ96vZ+btdzHn2sXkhH87fGwvVK3luZVuCm5ayrW3LSbO7zuhgIW5wNxKZ+FLrKsJYJ9rPA8sHkxmbOC3zz54XaI1q+yrzWx6dSWljS3UW930yAKJjM0jf/Z0rr9rHlEaCDiHTcF//4n7Yf9iYKDKS3fdAU59/ns+2umiQTWc2x9/iNzEcLE/hWKp3knZ7rU89fIWUqddz/zldzAqxp8g6VDVOQ/QgYIqn8eBw9JB2Y5PWb9+D19sqSAkMhidvxLB4cCsy2PsxAn8bPlEgrUq/NxteAxHeeZ3r3GgWUng4nu5dWo6Y9NOn9vxdFK3eztbf/MEm6JmoJs0j9/9NE8MIqB094i7+7veXsX2VRspbWqlw63E4xdNZNx45i6bzawl44jRwADGThAt9yFaNTKZDLvLI3rTfCfO27/tv/OBKo8AtvUHeOYvr1JtiyB64s0sn5tDkuwkbYVv88z7dXjjxvGjX/9anL8jhQNvp8s/ocqBOXgYd/3XPcQ4y+ko3sTal97msElDhzyAAJ0fPqeZ4OhERi99kPyh6QyODxQ9EgYWYM8xT5XXCu421v3tOdZvOkxpyhKWzUlgbKiZNa99QZ3Bgis0hoSJi5k+YRh5ufGoBQ+MnW9SvO5d3twTxPD513H9HctI1oJOCUJOPtPxL1m5aiPvbSjnml/9iYIJYxkWJWRr/b8Va0MxHYUv83brBBRRo7l/8SA0wgtj78RjOsZbT63keK2NUffcQ4qvlM6qU7y0OZAlS2ewaN4QglUWjr36Joe2HqC2YDnjJwxhQk44Kq+VzsZ62prbsRBIaHSs6AEm7Etdykuoywuqxr91RvS/vliqvGIS2oatf2d3WSOrW7OYnBlMUrCwAWDg4MfrKau0UB46krsevJFZM0YS7S8Tw6u7etroaSpl44cfsH3zYQ60RpM5ejBDx+WQmZtFmNKBrekk+776lAPmoahSZ/P4feNJjglAbu3EVL6RdR+sZ9v2SiKWLGfI0EwGh4G1biubthSzudjA+Ft/y8xJmYwJbuXjh5+mQh6L6uqfsnREEEGtJyjfspU94VNJyM5k2ZhATn35Bbs3bGX99mICx0wmMjWVhGAVspgcklKjmTYEvnj8H+zYdoTqlFzSU2LJSI4iOSmarppjlB8+xo691UxZfgfzll7PsEg//DHTWVvGzvdeZ2e1j1ZNCosWjiMxXI2nuZai596gxB6EaehkHr7/elJ8ZbTu/YRn3u8hOX8qN95/NYHGU5woOkzRvmrG37KclFg/NC37Wb/qc3ZVqDihmMHj9xVQMCwEpa2VL99/i/2Ha6jxJjJr3gxGj8gmKTwAt6WJmmPFbPniE453h6BPGsHVS68hMzaYSK1DDFTxbUtVAqnqDrrKPmHtB0fZV+olZvF88iYOYXRODDqFk+76IiqKt7H69SM4YkeTMv8qFkxLQdteSOX2T3lhm5u4YRO4cfkSkgI82GsKObl9JW+sOUGnTUt6Vi7+2gxyhmcwbVEGrXtXsWvLLt5de4Jhyx5g8qxZLBgajc9cQ/m2QtY88QVBNy4mY8EUxmfEE6BWfs/y8X+buq7cXw0EVLUUvs7urzbz/EorC++5nflLZ5Oik4ubCF+XXqhaw3MrbUxcdiNX//RqEjXfDS7gxNJaw6GXn6QiIBtr/o9ZPDiU2O8cwBTzGJmrObn/CHu/OoIzxB+rQwgjXEnJUQ9BmaOZdcctTM4MJTns//4Bu3JHQf882cBAFTiMdXQe/5zP395DSZmdmBnXMGJkGtmDYgiLisZTu43y3Wv56zsVDJl/LUtuu4nMYKWYmFQq56bAQEGVcFduh4W2I2tY/flXvLZiDwQHgMcLZhtEDmfEhCncsHQOOclhROh7o5BueucNdpZWUuxIZN7MsYweMoiIkEgig3toLd3L5z//L44Pu5roWQv4+eIcggVocZnxmaso2niQo4dqxflB8PhoqWukpMzDkHkLmbF0IZMzQkSAG6hy0aBK9Oax0Fyyh8Pr1vNWuYvAzBFcddUCRiaF4NdeSN3OV8W5WZWaz62/u59UnYyQM9xp/wlVFkxBw7jjyYdI0xroObSNLc88zebaHqrtEB4M3RZQBCQxdOoyps/MZ+zINII1MtFrYqDKuVqqhDWqx3KCN/7yFpv2NaGccxdLC2IYFWqjZNsBmpsraTF2cdwUyMiC6UydPoXsKC2epr1U7FvPBy/vwxE5hMTJsxk7LIbEpGgCdCocRz7k89X7WbHDxPLfPcLE/GGkfePC+r+p0esl0ly8jYMvP0XdxLsJHzWdxYNCUAo5Ij128BgpWbeRyooGXLHp6H1duD0y6hRDGD8qjSGJclzNhaz94CDHTnnIu+tmcrPCifR10bh7E5VmGa0yPeG0YfbG4AoYxJQJyUSFai/ZqLk/LKjy2nHZDex77Qn2HK5gryeNRC0I40cIS26vrqalxcQpo5Jrfv5LZiyYwbAotThAXNZObG1H2f7J++zYUsHe+hEsve8aFi3NJ1bXm5nd0nSM6nVP8mFxLDXKSfz21wWkxunxCMlJ1zzNym0n2d3kz5yl15ISGYrW3o3dcJCDR2oprXATMfknzC7IZG6qhc9+/mdO2AOxz17K4rHpDIoEta+NY00h+AeEMTwrDBx1lK5Zy3u/eY7kB55g6Ow5TErW9ubY8vQGqvjkt8+zdXs15elzuPnW2cwqyCFUBd6uwxzcvZUn/vQO2VfdxvTrlpGfoMPfWU116S5eevwVOmNzCM2fwKQEP9QyD8bmdk6t30pNpxN3TDrLHnmAVHUdlv1f8Nd3O4gYMpYlt19FcqgOX0czptoq/IeOJSQikmCZlfrNf2X97k7ePTqGx39dwMRcGbL2Uh594h0qzUFnRE/6pyOVo6sC84kveP61rRzrDCDv9t8ya3giuTGCyeA7UJUTQ6ztBGXv/4pV+0KoVk3hgT8tJTslUgyH3VvMGOtOsknIT1btR23iZH75HzMIbNjEsY9e4ZOexYyZOZMHb8vvfWm7KzDU7OJ3T62glSjyrl3O8MgAUuMjiEiOQ9Wxn91r1/PHP31A3p2PUTB3LjMygpB726jYeZwvHt3F2F/OJ3vRSEIGOOfIQH0czredAYGqorfYvXEHz3/s4pqHlrPghunECfkxzljj/tNSZWPCjT9iya1Xizt6ZxoXfB4DnVXHWPXws6hGTiD3nrvIDFQQeGaiDcHz3evCa2qg3eii0aIjLSkYubmahoNf8cqbG6h0RhE57TbumDeYUekRA34g/Xz77FK9fqCgCo8VnK3seuk9tn++hxJnHIPzsxk9dSiZI0agqt1Iza71PP+pgvHXLWbpnQuJ8QPJ8/fcR85AQZXX7cDZ00V1yQY2byti9c4K/FJiULgdeOsasJlM6OJzSCy4nh/NH8uwjBhxbmg/8jl7tm/lzU8OED8yn7TcMWSlDiEn1YXxZDFv//J/cE5dTta8q7hlYgJ6jRKf04LXXE+9UYXVG0BaYjCW2kIO7drIy2+tx5U8jeyZ13HH3MHEhen6HiX3HOW+OFDlRdDeYTxBySfr2fDaJqoKbiBv1iT+36xB4nfYVLWL+l1v8tzHbvwzxvGzJ+8kTgmB33zXv3b/e5F//H/2zgM8q+r+4593ZO+9JyE7JIFAgLAJG0FA0aqtWot7tdZWax2tin/bukeHVsW9RRxsyCKQRUJIQgZk7z3fPf7PvQEFxcoIr4D3+ODjI/c9597vmZ9zfuf3+2SYAZcJ3PT4nQQYmhk6kE3mhnc5MGhm2MaKiGAzjU0qGprlDA37suC6K1lyxSISA+xHr2ucpmZn+vjpQpVR1YG+O4+nn/uEnIphpl57P0tTI0gJcxVfQd1azKGCXTzz4scoo5eQvPwa1k71x8duhL66Cnb87T/sO6ymyS6EGYsSSJiWRHCwD8aiV9mytZ4v97tx+5PrRO9/PqcQeUcIbSI4/KjYsotPf/8csQ8/TOyyRUQ5yU+I86ofaqW7uZ6KkjKG8MLeL5z4lGjc7OQYuqqpy/wvX1QH0m47md9fNxF/dx39NSXsfPLv1LslYEicymT2UHBQTknneO66bzkJkYJLd0vV1OnV8M8LqrSdaPpqeOOxvaisHUm7OR0XBaIPfAGq9C157MvJ5aW3cki64k7mLlnCqkl+ovMI4Z6RSa+icc8b5OaU89+98Vy7bh6rV8aLLleFDW91Zw2tWc/z1h4PagwpPHTfLMICrFA1VpD//F/Z3ONEtc8Urp0dS7CLLXKjHplJh0qjR6WTYe8XTaCvHT7KNr685wlyKxqocPfFIySOxOQkZqVNIsjXEw9XRxyFM1B9IwVffs0bf3qB6N8+RvLixaJHs+Oh6q0/v0jZ4WF8fn0fc5NCiA8YPeY2axrFC4Ov3f883iuvJ+koVCl6Cinft4O/P/M53hNnk7JoCRGOMvHekcFoRD8wjM4gR2bvxrjkeGyFQKf5n/HUhhLah8z4hgQSn5rOhOQE4mJDcXV2xN7GGrlBRVv2U2zO6WFD8ShUTQkbZKT8C578z266bcax9LePkhbi+K33JMF9gKYb48Ah3vm/18k/NITN6t9y+ewopo+3+T5UxTjh3nmQHQ8/zi5NBMMTFvPA7emMD3D7xiuXcHlT3dtMzZfPs2lnK3vafLn98etwa9vD4XdfZWPTQlJWLOKuP84V3dnKBusYbMzjwcffYchpPAtuuZ+pftYEutpiZWOFzNBO5deb+fwPf6dq/o2MX7SY3y+PRt5XRHlZK+9st+LSSxOYMjlIdOxxfg4DpzdojPXTloCq3oMb2bsjm39saGH13deLJ1VBNt+BqgMfU7RzKy98oGXW1Zex5jcrRPO/46HK0F9JU3kJf3+8jqhZE/nFPQtxFe9dnVizoxOODr3BjM4ox9ZGsLUYQN1Xy1dPP8Oeai0V/qu47zczmTkxeLStjbWwP8P8LAZVR+/EDLTU015fT/WRDjTY4uDtSURyJAN5H1C2eTMfFqWQfu1Srr5tNu7yUZf8Ujo9BSwFVdqearqqc3nlza0M2gYRPW81ccHOuMoG0HRUs+/jjzhY3UatzJfL7/w9M2dOJ9rdWnSs0NPWQF1lOV1DRvRW7jj4xzDOuZmmg3t5+sn3iVh5MzMuWc2yCZ7YWytFZ1QI5oYGmXhfRBgfjNp2WsoL+PrppynUR2NKuIQ/rpvBOD/XbxygnJ5yp//0TwNVWjRD7ZR/9jy7SwbJHYzj8msWMCUxTHQQI3SZkeYi2gs/5akNrViFJnPjY3eK47fL8VDVXEz73ld5+aMRhpyiuPX/rmXoq7cozzvIdk0MC9KTSEsOxNnGQEvZPvbn5vHZthqUUQtJnr+cOy+Lx8fNTpynLZFOG6pG2tC25/Dsi5+TX6tn6d2PMjMuiBjvUUsHo66Hjuoitr3wBPmaePTRK7n3+imECX+vHqK/4TD1tS00tA5gtnPCb3wIvn72tHz2f+zM0rC3fSq/f3o1U6aE4nYKB+rCHGfsKiBra4U4H974f2uYs3yCuKYW16BHk8mgw6DToBpRYcQKuZUNDk72KIztNJXl8faT/8JpympiFl/J1HGO2KrLOVKSx7N/yyVs7lzmX7OAYGrJfG8bmVurmX7PfUyaFEO05/npxOLCgqppG446qhCC/56++Z+u5xADdZm8sskBR78IfnPLNHGwEjqRAFWmwQoKt23lPw+/iiZmLfELlnDz9ZNwslF+09G6Cl4hd88Bns9M5Ne/nsmaS6LFPIQ2qOmuoX3P87yZ7UGVNkUEhzA/o0jdXz2yniK7GNSpl7IuLYhAwVOYWWh8QrwmGXK5HIWNE7Y2ZqwMfRza9BXFJSXsb2ikqVuGnYcf4xLiiZs2k/jYcSIcCSdRAlS9dv8LxP7ucSYuXsS0oBOh6u0/v0hFg5bAOx9lbpQXMV5Hjf71rdTk57Dh3qfxWHEdCUehylC3gwNZX/L31/eQsPhyFq79BaGCXbdAYjI5CiG2lPjOVti7OMFQM711xWzfkUd5RSVt7Z3I3SPxDYknKjaZqbOTCAn0xMGsomPPKFS9XjQKVSnBvQzu/4inNhQz5BzL5X96hCRvG/ydjhvWBM8yuiY+fuRFsgraaZm/jhuWJ7JoggtyfSMfHu+oIsYe19YDfHXP38hySkQ/ayWP/HIy4d7OJwyUuoFWWjKf4pOvKthR6cj1f/0D/sMH6PzyDd4vnkLCkkXc8sAinBUg662i93Amf33qUwzeiay6569M9FbiI9pyj8ZvaMvP5MC/n+FDVRLOyTO5/+6lmMs30djSR44pjQVJfiQES57efmiiGiuoKnzhftH738kcVQzX7mDf7gzWv7iPBetuYfHlK4h1E+5UCYO/UI9Gmve8Tv6u7byaG8riK5ZzxdWzcFecCF5DR3ZSW5zFa3lxJE2dwFVrRndST2EOEk0lDJpe9j73IDuKe9lmvYIHb5/D3Clh39zdtMRkfjGXMVZQpW/LYv0POqo4TkGjBq16iJ72LoZVZkwyI25Ow+zZ9DE5u4oZ9PkVC1emsXRpJMLSx5Ixhy6WerYUVA3V59BQsJGnPhrAI2Yqv7z1KsJcrXGUq9ENtVG18zN27Mzl4+wjrPzD48xbkM4U/9EL/QbNCJrBDrp7h1EbFcic3NGVbaIkp4BXNg2y9JZrWLRqHvE+9lgLplEnTSp6jpSw97k/s6UznO7QZfz5jjnipuApHByMSXVbFqqEcVdPf/0BGg/ksKOogQG7ULzi57AwNZxQb+dvYFLTVUFvxRbWv5yH3jOOX/zpPuLclHjZH9PSSN+RXOq2/YPXcgMx+SZyz/1zKX3hecpKW2mffStr0uOZEeuFEiODLYeoLsrkq/ffotQ0FafY5Tx8y3SCvL714Dkmgv6PTM4IqtqyePalTRTUGVnx+8dJiwkk0uNY61C57uHjAAAgAElEQVTTW1dKwT8f4Ou2cbQHLOOhO2YREeAq3l3HpGGwt5fe7n5UOmGjT4NM28ymV/7N4d4A5GFXcN31yUSP9xDHqh9LwsZA/4F32bu/nf/mxXHbDYnMTA04hc3jUS+G/VWbKd+/l7czdUxftJT5C+cgLE/N3flUFhfwl3/2kLZsJr/89XRczS3s+vfb7Pwoi4jfPc7k1ESSfY+uZX/sRS389xcoVAne/4KwslMypDGcgmSjlThQnU3z3nf5XLYc7/BkfjMj8LjfCs/0U7drB7vvX8+O4WRc09L53VNr8HOwxuHoTnRn3r/I3VPMC9kpJ4Gqatr3PM2b2V5UaVNHocpHTU/lft7/0z+oc52EQ/qVrFscSbCX4wlevwSoM5tGXTvLMKLX9tFaU0bN3mz2ZRygqqGFdr0Orzk3MW/BfK5fMB65oZGir77m9ftfIOa360levIjpwXYnnFS99+cXOVirweWmh1k8wZdE36NeXfQtVOdn89q9z+K14joSj0KV5tCXFO/eyLPvFzNpzW9Ycd2NRLsqcTjevMlswiz+I8dsNGBQDzPYUsGhA/vI37eP4kOCa3UbUIZx3V9vZ2ZaAiG2mpNAVR9DJZ/yj9fLGHGN4eoHHiDWywrf4y6fIkCVvolPHnmRHXtbqUj7FbevTmHlJA+sjkKVEKdKiMOVGuOAa9sBNv/xSTJdJ6ObtZpH104gVND6uJrW9jfTvOMxPt1cyo4aR65+8DEibZrQ5n/Iq1954Z+SxpW3L8TPUYa56yAtpdt5beNBHMJSWXvnH4hwkeN2nB3PcEsJXUVv8ezbvWjdY7n5iZsxZLyHeliDZuZ1xHrZEyDcCpXSSRU4e6hS0Zy7lcJnHuBA4h34nCROlbZjHwWZO3jsyY+ZeMVdzFt9OWnBdtiJt8BH42xUfv4Me3fu5FP1Zay+dA6/WBb7zYbJMbfrrTnvUJO3mcKwW0mIS2Bh1KjpxSklsw6DdoCil+9nV+kAm63X8KcbpzMnRTqpOiX9TuGhMYGqwQb0LbtZ/2wxbXrvk8Sp+oEXMRvRD7UxVL6Z1z7OYcchDYvW/YG5KdEkBVnePfYpyHVBPDImUNVZzJGSbP7yVDExc0/uUr234itqst7hpb0pRE6ezu9un/pN8F3R+29PMVs2fc2TT3/M4t89xpwF6Uw/MaCPqKfJqMak62PPf/6PnB1VZPcu5fo/LGDxyliEsMA/uAFj1tJXf4D9L9/P5u5IOoJXcP9N0xnn73JBQZW+o5BDBTk88lQxU1ac3KW6MJ6ahLAnI23UZH1OwZYvyXa5jOS0Gfx6Sdyo7sK9VKMetV6BaaQBQ3sujz35CX2241hwx1+ZEWIn3iEfTRraD2zn4Jv389nIJdhHz+BPvw5hy+Mvc6RORfg9T5A63pMI4e6DmPT0NxRR8eH9fFIbR5fHEh68cxbB3k4W1Pr0HFUYVe3oOnJ54YXPyD+sY/6df2FWQjBx3wRA1tBXX0rRf/7EV63jaPVbxoO3z2K8AFXH93Tz6CaiqrGQhqJtPPHGXqzGpbHw6puZPd4ZXxdr8ZABYU0q/k4metsTnJd8m0yYjAbqNq6nvENNYfitXDbBkwnCXZgfSaIHbqOKQ58/T3FpKfvH38GSKbEsEK60CBEg2/OpPHCAv7wpY+6iiVx/dSy2hhZ2/+dtdn+cTfBvHxOhaqLfqaDfj73N2P/9zwSqhMAxKuo2f0nRiy+jvuZPhEyfwayQ450gC83HQG/lPmo+fZ4NWf2M+CRz9YMPkODngN/RRfFpQ5W/gqG6MrKeeojMI050eM/llj+uIS7SV7zbdCyZjCbUI2oUqJDL1NQ1m8TB18PJyGB3K0dKdnJg98fkdy0gasZibrt3AS6mRsq//pq373+BsLsfZcKiRcwMdTwBqoTgv5VNOiJ++zgzIjy+3dXQt3A4P5u37n0WtxXXEX8UqmTtezm4ZxvrX9qM1+SVzFn9S5Yk+eDhdFy3NGjEAVGLPdrudjQ9Lei8AsROaOrvpL2mgJ27CtiSVUf6rfcxb+5UpgcpvwdVqREqdDVbefzFnXRZhXDJPX9lapA9Ia7HHetqe2C4itfWv0bWwX4MK+7iunnRzIu2Q6Zv5LOjcarGC3Gq4jzw6C0n+x8Ps703iv5xy3no7pnipHT8QbGmr4X6bf/gs831ZNX7cNP6u0kar0TeUMjL6z/jSIccp9BYpiTbMDLQyMHSKvxTLyUlbSbp0xJE7zOCOeSxZBxqRNu2j788uYkmlTWX3Hot+pJ6XBycSbh8Cd72NjhKfrN/cPQ6e6jqp3b7Fnbd91dqF95BcPpJgv8OHqIsZxcvP/RffFfezKRLL2d+lLNoQy8E8hWDb77wPHnbCqicfQeL5yeJwTe/jU4vbN4MU7rhQ8q+ysLp9vuITIgiyu00LpGbhtCrWtn85/UUtslomH0Tty6KJGWchxQEeIzmtrGAKm1PDSPVX/KPV+roJIjb/u+278Sp+oGXNfTRXVNK7lMvs7XPjY6wVO5at4S4EC/cJa9/Z1zDYwFVqsZcagp2sf6fDcSlC8F/r/henKofgypUNeR8/hWvrN9A4t2PMWVBOjOFiM7fSZreevqqt7Nhw9fUdNsRd+m9zJ8WRly4q7i594MWoMZeOiqK2Pzg41R4T0c57wpuXjieQHf7UzwJP2OJv/nhWJxUjdRnUbEvg/UvN5C6Sgj+u+p7caoEqNEOtlGz40UKGkxUmRKZN2MKsRGB+Hk4iN9rHm5G21NFTr03drYmJvq18c+HX6XV5EfMTQ8yP9KZsGPu6xmkMWMbOQ8+QsW0dfjMns1vZluz6dEXqa5XEX7vE6SO8yTim/HaxHBrOY07nuSdQn+arNJ48A/zCPY5f6HKrO/HpK7h/SdfZ09BOw5X3suKGZHMjDzqbRLhpOoAeS/9mc3d4+kIWc5DN6UR4f9dqNKDoYeKjZ+T/dZGvrJJJmnBXG64cg7e9grshFipZhMmnRAqRthutBbjdylPCMKrxWQcJPsvz9CuUuJ8x30ketrgf/yG+A80R6OmB313MW+/tp+DdWaW/f4a4sO88T/qkEWEqqJC/vL8IDNWpnHNusm4mhrJ/M877P54D8F3PcbkqYlM9Jeg6qx7vM8Zmv8Jl8Z1A4fI+zSbTc/vZsZj9zBh7mTCHb9/eqDqqKCv9EOeeSOXGpUP06+9l0WTQogLchGPNTv2/ovcjAJe2h7PL2+Zz6o1E8QAoeKdqq5qWrKf5u0drlSrUvjTX9IZF+yIsf0wZe+sZ1NWO/m9/sy4eg3TUuNICvPEwcqErq+BnpZ6Spu98PO3J26cme2f14mxjaYsnoKzQsXgkQyqM9/hlc8D8Y5P4+4nVuBqqKfy66955/6XsLv2jyJUrUn2Rq/WiA1eqezi7YdeorpZS5RwXynCi/Eex8z/WqjJz+bNe5/FfcX1R83/7LEZPkRNYSbPPf42/U4hBEyZzZJFsxgf6ouHoxKTpo+myipamzpxmzQPh+Ej0FxAtfc8AgLDmehjg7q7hqyPPuOL17/A/4YHSZ0/g3nhNqLJ3eacTt46MJGH7ptHWrwVsq4SXnnsDcq6rHFecSuXzYkkOdwTG3FnRM9IRxVdxZ/y1jvl1Ax7M+nWu0lP8CPOywCaOj7+238p3t9OxG8fY2qCHwH6eqo2vsAn+9RUGyK58XfXkBQVgK/TKFYZ1D30NJaz+Z1XKG6wYcQ1ld/cMg9fRRvtebt4661i+vEgJDmFCdG2mE1q2rtHiJ6+gPHjxxHhc0I0otE2re/HrG7m9Weepri8FnnYZJxcEoiJTWD50gQcrL81Hz3rTnARZnA2UCWe8OqaqNi8lU/ve5q+JTcxfvESrp8/HmEx9s2usK6b5oN72fnKC9TazsclYSFXr43F3ckGhX4Q01A1m57fRMG+DsLuuoOpSWFM8Pt2wSTETzFr6tn6Zi452xpY/sgNRMaEIIRFO5bEU9vhdrp6hmnrM+MbHICriyMO4kUaI8MdZXQc2srHL5fR6xDB+FvWMT/CjTD383NyuBCb2tlDlYnhloN05L3Jyx/20WsTyU2P3UKElyOePwBGwiV7k7qPppJCyvYUkrm9BlnCVMIXprMiLQwfF1uL3dO4EOvsx9757KBq1Eqlt2Ir5Vlf8dx7g8QuWMSVt60VQ4g4HOepZuDwLur2fsSzX8rxiZvO9beuJtDZGkdrBWajjuHmLDI3ZbPhX/mk/+lepi5IEz3mjibhtNvAQHM1tWWF5GULnsvccApJYsnqNYR7O+FmpRPHh+ZOLSMGG3F8EALa2ypHTw7667OpzM0QxwfH2YuJv/JS5o9zw+2C8f53NDjtwS8pydgqaj1l1QrWCM6rHEcX66Mn/mZGuqppq8xh2yfv0ygLQxm7mqWJPvg622ASoqfLTKgaK+ktL2S/41yCI8NYmSQTx+8DtWZafK7gmstjSYzzEjdMjUNVlG7N5p2HPiLwxpuYsHQqs0LUbH74GYoOdqC58m6WT48SwUrYBpMZhumuKaborafJUiWiDU/nrmsm4udub7G+errmf5jUgocxsv/zHDm7iyj1WMbyS+ezaE6CGD9Tpm6hqXwfHzz3Ag0u03CdupYbl0UR6OHwzTcJwX7VPa3U7sslb3cZxeV9uC1dxfS5yaRPGr33rTBp0av7OLx7Lw1tajqt/JgyJ4GgIE/Rf4CQzPpejKo6Xn90JyqZK8se+Q0+NnKOv7lx8n6tZrCxipov3ienI4ARr0SuuSYFHzf7b07T9F37qSrK4+EnK5i8cgFX3rwAP+rZ+cp77Pwkl6T7/o9JKQnEelrKKPbHRqgT//4CPan68TtV4vGlSS9GVFcNDdJft41tW2p561MDdz56KdPnxOBmYyc6oRBEEJ43aNVo+usZbs/nmZe+pOCIAY/Jq7lySTLTEwLEBtO6bwP7dhXyxpZgVt6UzvK1k/BzdkRp1DLSdogjmf/kk612HBlO4NaHlxAb7Yujvpv27DfYuGUvXxR2o/GbTNrMVJbOisfXXsdI/V5qS/ewuW42k6ZFsDbdllfu+wSFTxizbvsl4W5KbFVV9B3J5Pk3FLiFxXH7wwtx0tZzaMtmPnjwBdpnXkfkrDn8Zm4IQ/3DmPRDODgO88nfX+dwq4bQX/+OadFBRPs6Y2+rQD9UR+W+bN766yt4LLyKhEvXMnWcO26KTroOFfDJ46+QX9tCt7MnyZdew+SkGKL87NH31ZK/NZvSkkYm3/lnwpTlWNds5EP1MsZHT2Tt1FCszCMc+XQTRf9+D8O6PxIxfSJTPHQcyfgXu/M72VgVw123L2TmVH9cbYfIfuQZMouayfSewg3XzGVmyng8BFephkE6KvdS/OnTZFQHIw+czfUPXEeoqwIHQzeq3io2vvQ+B8q7GbfuPqZMCGe8kxpj0w7e+ySD7IODpK69nWkTo4gPEuIIGVF3H6KubC8vvr4L/FNIWXI5a6Y5MZi/kcw3XmXLkXBCps1m1a8X4+vogLuLI45O9uLRt0KuQK5QohDvwB2/36jHbNZy4P2H2bV5Jx/mG4n71R+Yu3Qpa+PdxDYmpR9W4EyhatSMQMdg20EKt+7gg3+8hXn2FUTPSWft3HjcXB2wt7X+JligqqOMrvx/sWGjPa3aWG54aBFB3vbYaToYrs/h3c9aqexw4caHryIyyOM4j5FCkMR+jF25vP5lD5tL7Hn497OJHed5wgmoSadC3ZRHYUk92eVqkmdNJ2JcgGhOgX6YtvItlO38F1uLU/BJWsAND6zGW8k3E5XURs5egTOHqtHFnl49QFf1Pqq2vcr7GXqGHWO54nfXERviR4CbI7bWwp1SYb4QXEAb0anVqAe7Gek6zL73vmJfVg1V/nO45Mp0Lr1kIq7KE+/knf0X/vxyOHOoMosOpgzqARryN1K0/QvezYDxsxZwyXWXEuXrjrujLTZWoytFVWsxbaVbeO71DIxeE5hxxTomhbnh46TErB2hufAjsrPq2bjHkd88eBUzZsXiayMsMzRotUOoNUM05H9N/p58NmbWMW3tzcxasIi0SA9xDhDi2wnjw468dhoH7UmePZ1gHxfcBU9ZhmGO7HmdoqwMtpZMZu5Vl7DylzPF8eG7wcfPZQs485MqQWudqHVd7sfkb98iap24eClLr14uau3qYIO1sGo3aWko/JzCLW/ywa42rP1iSZw5Bz8bI1ZGAzq9AZQG+korack5gGHNb0lZOJsrJ3vSmf8vdm07wmub/Fn358VMnxOOm7WZkfpscrMO8c+3e7n2/rXMXxyDt7Kf3PXPk5F1iIxxc7hyRRqLJkfgYiXDNNxC4/5CNj/zFqoplxC4bBWXTfQVY3RZKp02VCFYXJlo2Pk0+7Z9xbuZLky+7ArmXppOtIc1xs4SKouyeX5DFgGpK5m7+ipmR7rgaifDZNCjValQ9TbSUV1Kxr8/5cCgB8Mxc7j55gUkRvl+6/TD2Ieq+wgb7/0bGXndVDokceffbmDm7Dh8jhpmGIfr0Xfm8tAbBsyOQTz8+znYymU/CqRGbSMN+blseuhVnFf+kog1l5PiayuehB1Lpv5DHC7NY/3ftzBuZjoLrlhKqKKOrI+2kLP7EIsf+AsJCdEE2Z+fN1QvXqgSOnh/DRWF+8nclk9taz0NrYO0dULS5HCipkwjfPJSJke44+8h2JDqqMv6moqDhRS1NlNf00Vnp4Zhkz0+Hr6E+TszYRxUlB+msrqT1h5bvAI9iE9NZPGvrsWpKY+Ogh1syq3gSKsMtdGboPBJLL5yAfOWTMBxpJbyjK/J2raDjBotJqU9nm6O2MjNOHv74xUeS0zSDOLGOeKrbOOje1/kYEMHg+GBJE2MQj/cy+GyMrwnXs3k6WksnhmC0txP/d6vyfj3Y2R0+9OLGwFuthhcQ7CXmfATgufWNdOhNWEXEIJr2FRiE2NZM9eLmq+2UbAti321zcg9/PBLSGHKsqtJi/clzG6QprydbN+4k5x9h1B5+2Hr5IiDjTVmvRP+kVHEpiYzOTUJh758Wgs+5p/b+umz9ycoOpxoXSU97Waqevy5fN08PA1ttG7ZSN6RZpq7dOhUTjgGzSBlwQzWrJuGrGo/dcU57M7eRoc+GFs3f6JjPdFU1dLRNUS13JlJqbOYPHkSyfHBGJvyqC7O4aMthdTXNDE0rMc+IJTAiXOZkJLK0hQPeg7nUbw3l4ySXuy9fAkO8cGdLtqb2mjr1uAaPYvkyVOYMikGXxcdjdnvs+e9l/mi1A6zZzjRkxII9ffH29MFF0d7ZAo77N288QoIwsfNAUe7482+TOIiq6vwXXZvzeWZdzq5/I+3suCS2eJlWgHCpDT2UGVUtaHvKeO1DV+Tk1VCe0MbuPng4BaGj3sCK3+9mNQZcQhOgoQqMGr70Q0eYd/GzRTsq+WwNoqoKBlujiPsL+jAL34a8TNmMC05EDdHGzHi/LFkGO5guPID3jpoz+6+BB67IpboAKcTzHJMuhFGajP5eksWb35WhJObK76hQQSHhUH1ITp1eho9fZmVOI/JCbHExviI3uAky9Cx6x1nDlWCeaeOw1tfoSBzF5vzmmnpMWNUOuAT4k/8nMuYnDaTOfFe2AonF4YRTKpm9m/dQn72Pg51qnD1iyM4ehIRiQmEh/ni72X5gKJjp+T5k9OZQ5UOVU8Dh7f+m8ycg2Qe7KK9F+zdPAiMjCQh/RekpcQyJdJ99KxJO8BITyNFOzeRV3yY/U16QuJj8LLRYdd1hJpGJXZ+cUxYuJjU5GCC/JzEUCOdpTvZX5DPpsxDqGx98QwMZ1JiPLExEQQH+ODqYDUa63KglZG6DF77IJuMgnqcXF0JGh+Bt4sDVFfRaGOPLiCcWUnzSIwLJSzETRwfLDl9nDlUCfH7DnNk67/ZmVvBnrIeUWtHT0+ComOZMP9K0iZFkRxqg3Gggi8/3cSH732B1qzFIHPAJHcX10Iy4a62cLdcZkY/bMCksSHttt8zc95U0sIc0A3UUJOfS/ZHm8Xx287LlUkT9BQXdKBV+hA1dxlTk4MZFyjUjYG+sn0cytvDtl176DYFYOvpR1yMNU11jXT06HHwTWTKnDQmTYkj0NnmfzgRGfv+cPpQNXrDSd1VIZ5IZX/+JRVdoLLzZGJCIG0NjbS0D2MXMYOZM9NIS03A3V6JUt/FQGslez7dSGl1E80jCoIiUgmLTyQiIZqwQA9cHGy+DagrQlU1H9/7FJl53dScBKo0HSUMVn7EEwcmYO0Vx2NXxIkxvn5spdNZ8ApF+wvYUJXIJYtnsnRWHM7WggO0b39p1g/S31ZH/lcfkl+ppr5TQbisEauASBwTZrIwPYVAHzdsz9OJ8wKFqh93VCGY/BmHmqivrKY4v5L2oRFUOoN44c7ZyQGP4PH4xkwTI2l7ulhhNutpK8mlrr6W6v4RzFrQqXQMDqkwm+1wdrAmPABaOtV09Qt3MEaTh78/kxcvw66znP7qUvLqVah0wo6CYGbnR/KsSUycEYOLUkvfkQPUlRZSWNlJ75AOo+D9T2mFa8B4gqITSZ4wDh8XObLhDko/3cqh2gaajCYCI4IQNm+6OweZMHsJ0TGRjPMWHE5o6Wssoy7vC/bXGmjvFwYjBQrPQOwVCtx6m+kXOuGxC4buUfiHhTBnogtNufs5crCGdjMYZWDv4UvI5IUkRPgR6gq6vnrK9+6ndH8lHToDWqE/y6ywsvYhIimR+NQJhHo6IBuopeNIETtyj9CqswI3d0JMbRgVXgw5JbAgLQDb/gbqszOpGQSNDhyRM0goQfFxzFqZjLOxn+GmCqoKdnCoScmI2Q7fICe0zT2odFYM+keTmhJH3PhA8W6CqvUg9VVl7MqvQ6391lGJQ3A8QVGJzEgORjncSNvhMjJyD6GRWWPv4oCjeZCBAS1qkyNRU+cQMz6UUD8XZGjoOLiVsl3v8t/Pa2kxueAWGUWch+PRuxAmhkbMyG1cxKjek2bMJiI8GG+nb8FKOOnUNu0mN6eCZ9/s5bq7L2X2/AniaYclJ8WxH/rPfY5nelJl0vRgGKjly237qTnSftyLCiaa/sxYLmwihIk7cKN1IJjo6Gg7kE11aRX5VbZ4+ZpwcDJT3ywjNnUKEybH4+Oo+N7kalT3oWrIZG+XM9XG8axO9sbf5UTzAzHOTVcVxSUHydxbgU5nwM7VFXdvP2StbajtXNGExzM3OYbx/p4ctUg99wL/jEo4c6gS2oae5rwvqC6voKgJRL9BR5N/wizGx09gYrgb1lZyzAYVZnULB7NzKTtQSavWhoDYFKImJBMR6o2jrZXk6W+M2t2ZQ5UezUA7zXmfU3a4h6rOb1/Iyt6JoOR04qJCif3GM6sJo15DX10xB0sryCttwNbXH3u5DtuBTnp0AfiMj2faglRx7BfMesXNtIocDpVVkHmgDaVPJCGR0aRNisPL2QaH40xGjep+tN2VZOQc4EBFgzg+uPj44WTvgKy1nWGfUBwi45iXHIuPix0WtPr7Rpgzhyq9GKpE0Lq0doDDXd9qbePkRmDSfOKjgon0s8I0XE9+3kH25FUgOBDW62F45GSNxRqljSvJ6emMjwwlSPSfrqW/qYrmot3i+K02KwgdZ6ChSY6DVyhTF8/Gz8ka56OOpEzqLnobKinPzqKqXcGw2ZaAYCu6ugfRmB0JSppBYmwI4wLcxf5qSZuS04eqoxqZ1Ax3N9FUnEFJZTutAwYCgz3p7VOjNtgyLmUOcVEhhPu7ipBj1nYz1HGYwm0Z1LYPM2TlRlTKLCKjwwkJ8BBPl074bpMK7VA7hR99TVXtCO02oSy4fAZRUQGiR2QhafuOiKeDW/pisHIJFa+dnGi98936HD1la8x6m0NHailwX838hFCmhZ/M0ZMJnWqAvsMFFJW0UVHdj7tsEI/YRPxS0sQ1u9MJm9pjNNCMUTYXKFT9uPnfGOkz5tkIHlMMqmG0ej1aIyhsHbGxtsbe5rijTMF00ahDo1ahGhpCYwK5jQMOzh7YKUF5wqmncEpiRDOsxiDcKpTbYGunEC8ViqbJcrnorv17TdxoHN0REtq60PPER465dz/2tB6DXodqUIXeKPCaFQ7OjlhZKU/ohIJrTb1qGJVqBJVWC1aO2Ds44Op01NPgaaioVw2h0ahRaQzIrOywtbXFydH2O55nTjFDMVaQHrV6BLVKg8Eox8rBAVsHJwS5hQXYqJmoAVXXQZoqMnjmP7up1tlgFxvDRIawUffT099LQ30fA31D4k7agtsfZfa8uUwLFXw5jSbRJX93HgfK2tmw3ZZfXJbA5IkBkgOCU6iqM4WqU8j6Bx8x6rRoB3tR6cFoZYOTqwvWSsUPmi+I3r80w2iNcgzYYG9vNRo1/mTJpBODWQ4Nq9DqhH4Gclun0bb8U6yUzkaoC+y3Zw5Vp/mhZgNCAOChIR1agxwHZxesrBRIlr6nqeMpPH7mUHUKmf/AIya9FqNGxZBaLW5oIrPBwc0JG1vr0aDwx437msE+dHohPpUQP9JaPMn8n8moQafTMjw8gsEAZpkCua0jDnY22Avx7H7CdOZQZdmXFuZb3WAvarUWlUmOo6sLdvajMaa+f1oyuqDXDA2iGdagMoCVrT22dnY42Fv/CAycu+86Y6g67pV0I0NohfWNzoTS1gEbOwfsbBQnfpNJg0GnZmBQj9LaDltHJwSL1/+12Ws2mdCrBtCahG1IO9Ey55iZrFC8SXBWphlBbbZBJrfGwd7qR9Zoo5tWTQcOMTCoxiVxIq72tj96B8uk02LUGzAorFAoFeIcfb4nCaosXEPCzpbZaMRkMo/yjHBPR4hRdXwLP+rO0mgyYjQYxB1TmUKBQmktdoQTO4N5dEEvQJK4sypHrhh1gSneCZUJ//39YeaYy8wTP1/0DjH6WzGZxPc0Go7mLZOhVArgJT9h4BKdBRgNGI1GjALJyZUoFAqszqADCNApfItR+Oij2giL15N9w49W3Tc6ChZfGJIAACAASURBVO8mwKcMuWL0XpSgofCdZoMaQ18Vu7ft4Ivt+wieupSwyBhChCNxDMhFG28t6pF+WoQTjsyN9Ey5h7ip87lm2rcu+QUNuva+Tk3rEAXWy1mY7ENM0KhTix87Ev/R77jIH/gpoEqYNAQ7c+G02Cy2a6vReHE/oLV4h8ZkFPuiEKxToZCdEODwhJ8JfdxswmAQnhcKEPq5ErlCuL9pyb3Qi7zhnOTzLAdVo3eqDEaz2CYUQvuRCW3i56f5uf7inwKqhPFB2CwUAt6L86oQo1E52oeP78Hi3GvQi21AgCOF4jtz+cnEMQvzv+nbvAWX1eKcKdzb/WnHhwsJqszC+G0yYTTLUFiNrjmE7neS1Y64GBLXUkYTRmGJIqwD5KPj+BmtLcag0Y8FVB2/XhLWkoIGwonRCd90rL0ZTOJ6U6FQHnWR/sMfcWxNNzrfjc5bx59ECX1D+CP6qBbjl/6YjqPhgtSDwkaCEaWTM1aKH9+EEvuh6Np9NP//fRo2BpUyBllIUDUGIkpZXLgKCGZdg5Wf8dEnhXy0e5gb/nIX01LjCTnehbx4KX2YhtzPKPrgKYoifkfYpPnckBaIQavBoFdhNAyT+d6HdKmV+Ky4gQm+9gT8uCucC1e4MXzznwKqxvD1pazOIwUsBlXn0Tdf7K/yU0DVxa7pD33fhQJVF0P9jAVUXQw6XGzfcIFC1Y/fqbrYKkr6nnOjgG6onbZdT/DZ5kG2lsVx95OrmDQ5GDfhRE4sUrg4a8RkUNGY/wWlnz/H4YQ/EpI0h8smuDPY3sJwfwsjmmb++XI9OPrx2yd+gaeNAoefdtPx3Ah2DnKVoOociPozzVKCqouv4iWoslydSlBlSa1PL/iv5d5MKulsFJCg6mzUk357wSsgxG0YObKdrz7O4aPPDuO2aBFTZk5ifmI4LoLxvH6I4b42anN2cKCuhwNad5asWk3KhDDCHEbY9/Jb7C8qpsyowW78UiZMns7axbHYCq76JVOgU2ofElSdkkzSQ6eggARVpyDSBfaIBFWWqzAJqiyptQRVllPbciVdWFA1/U2mTfRn6dxwZk0LwspOyZDmW+9vlpNNKuliUUCIc2QcaqQ0N4+c3YW0OgbiExTAhDA/xNjQZi0a1RA9lQfpMDjT6zOZZbNiiAp0xNrQT+F/36XkQCUV2JC0eA1JkyaSGOh0Qdj+ni91KEHV+VITF/57SFB14dfhd79AgirL1akEVZbUWoIqy6ltuZIuOKiaPtGfJXME738SVFmumVz8JQnBknXDXTTVVNPU2EZr54DogFtm44SVszdB48YTHOhHsLfLN2IIzgj6mw4zMKRhAHeCA91xczl9j4cXv7r/+wslqPq5t4Cx+34JqsZOy/MlJwmqLFcTElRZUmsJqiyntuVKkqDKclpLJZ3HCghxzUwGHeqRYdH9ulqrH3WeKFcis7LB3sEROztb7G1OjE2lVw+jN5gwYI2dnRXWVj+tS9zzWOIffDUJqi7EWjs/31mCqvOzXs7mrSSoOhv1Tu+3ElSdnl5n87TkqOJs1Dt/f3thQVXaW0xL9mOpdFJ1/rYo6c0kBU5TAQmqTlMw6fEfVECCqouvcUhQZbk6laDKklpLJ1WWU9tyJV1YUHXsTpUEVZZrIVJJkgLnWAEJqs6xwD+j7CWouvgqW4Iqy9WpBFWW1FqCKsupbbmSJKiynNZSSZICkgInUUCCKqlZjJUCElSNlZLnTz4SVFmuLiSosqTWElRZTm3LlXTBQdW8aUGsWhRJ6kQ/rO2UqHUmy6kllSQpICkw5gooZOBmZ40RMyNaA3qTGbNwoU1KkgKnqYBMBo7WSoSJzWQW2pMRg0lqTKcp43n1uJVChqOtErlMhs5gYlhrkMaHc1RD1ke1lh3TWmMQ7xZLaewVsFbKcbIdvYOt1Y+2ayld+Aoo5OBko8TRzhoHGyv0moGz+iiZTt1/zvqgz/Q3Wb1oPNdfFk/MOHfs7ayQ5suzqi/px5IC54UCVgq5EGYZo1H4t5QkBc5cAYVchgBXZrMZk0kI3y2lC1kBIdyfXKzTUVA2SZP+OatOSetzJu33MhbGKIVcLv5/qV1bTndLlCSAlUIhR6lQnP9QlZ4WzOVLopg+KQAnJ2sMRmnKtEQjkcqQFDhXCggT+TdQZTJLGyXnSuifSb7CKZVgBggyDEaT1J4u8HoX6lIYHwSoMppN6A3SnH+uqlTS+lwp+/18BZ6yVijEv5DateV0P9clCbAsjFc2VgqslBcAVKVN8mdFegTpM0JwcbZFb5TM/851I5HylxQ4lwqMQpUwuZgxmKRF8LnU+ueQt2AuduxkQ6cX2pO0CL+Q610w+7OxOgpVJpNoKiWlc6OAcMormKWJAGs0oTVIWp8bpYVTKqFdj0KVsPkjmLZK6cJXQIAqG6UCW2ulWL/nvfmfEPx32fxxLJoVKkHVhd/+pC+QFECAqtEdu1Gokg6fpUZxNgoI90KOQZWwAJeg6mzU/Ol/q/gOVGkkqDpnlSIu9I9ClbDQl6DqnEktQpUQq+oYVElanzutLZmzcNp74UDV0ThVy+cdhSoX6aTKko1FKktS4FwoIEHVuVD155unBFUXV91LUGW5+pSgyrJaS1BlOb0tVdKFBVVH41RJUGWp5iGVIylw7hWQoOrca/xzKkGCqourtiWoslx9SlBlWa0lqLKc3pYqSYIqSyktlSMpIClwUgUkqJIaxlgqIEHVWKr50+clQZXl6kCCKstqLUGV5fS2VEkXHFQJd6qWzx/HQulOlaXaiFSOpMA5VUCCqnMq788uc2uF/OidqtH4L9Kdqgu7CUhQZbn6k6DKslpLUGU5vS1V0gUGVW8xfaIfy6Q7VZZqH1I5kgLnXAEJqs65xD+rAiSouriqW4Iqy9WnBFWW1VqCKsvpbamSJKiylNJSOZICkgInVUCCKqlhjKUCElSNpZo/fV4SVFmuDiSosqzWElRZTm9LlSRBlaWUlsqRFJAUkKBKagPnXAEJqs65xBYtQIIqy8ktQZVltZagynJ6W6qkCxCqjt2pkoL/nvNGYjZhNpsxGBHvKCgU8nNe5DkvwGzGbDZi1OsRYu2ZzHKsbazEbxNOTKRkeQWkkyrLa34xlyhB1cVVuxJUWa4+JaiyrNYSVFlOb0uVJEGVpZS+EMsxajEYDAyrEMHD3t76QvyKE9/ZZMCo0zA80MugyozGbIOfrxt29jaMhuGTkqUVkKDK0opf3OVJUHVx1a8EVZarTwmqLKu1BFWW09tSJV1wUDUt2U/0/rdI8P73P4P/mgEzQ+0NdFQfpKxTi8oow9HBBmuFArNBi149BC4R+AaFkhjrjxKkhTUmtMN9dFUVsK+kmuK6EfT2CcyZFce8GWEIWPXd8yqzUYdxuIWqg5UcKD4Mrh4oreXYyk0ovOIIDg4kIdzjf7Zpk3ZAzKP4YAsd3UMobECr0iCzdcU+NIm4IDcC3O3OvF+Y9GDqp2L3Pop27uWwRk2/VSiOfolcc3ki4UFOyFT9NO7dSGmlkaqBGJatjSci3B370zigM+kGMI808unX+TQPKomZvYSEABcCXGzO/N0v8l+ODVSZxP4+2F5HS0UlhzKK0E2Yg29CAmkRrliJp6yjz/S31dJaW0l56UGaenSoZI54B49nfEwM48KD8XW2xlppRqsaoru2is5BNf06MxhHf49wpil4mFMokMvlKIxGHDz8cPENxlPeRV9XF/VNvWKtCb8Q/ghJJpz2yhXIFSC3ckRm6014iAfurg7iuCOdlI5NQz9bqDJq+jH015OxvZVBgwOpa6bh4WCNw6nsuhi1oO+kJK+NpmY9iYsS8XR3PK0xZGxUuHhyGQuoMgy30dPUyK4trXhGhzNhXiJuVmD9g2O7AYNuiMb9O2gctqHTZYo4jgS42Z5UWP1ID+rOw+TvLqHySBudgFNQNGHRsUxPicXNTondN+1ndI7tayqnpKCSiqpWBgB7r2D8w6OYNDEef09HXG2Pa3BmI5hGaK0uo7qkhMLaPgZUcmwdPJgwYwaxkUGM83U660o/c6gyoVMNit9UWniI8opm+gFbz0D8QiOZOCmBQC9n3OyEUc7EQHsTXU0NdGpHPXRiOjpKCitSuQKFMLZiRokcl8AoPDzd8Xb8Vg+z2ST20cMHm9i5tY0pa6YTER8s1qnsOwOpQdWPuuswRVkHKK9sEuvGwX88wVGjdePpaIO9sPizcBK0Hkuo6q8tpLOtmSbHiYT4eRLhbf/NF5kMGnT9jdSUHqC0uJyGQVAbbLC1F9rPNGKiggnzdRHXdv9rHjKbTOgGGmmqLqd4b4GYz4DWSlCUhLRpxCVEEhnggkIu/2adONRaQf2hCvbmVNKtc8DBP4zJ6WlE+Lvg7XTyjXrtYBedpV9TawxgyDVR7HtuDkI553+6yKHKRE9tGfUFGWTXD9Le3Q+qfjRmO5TWNjg5W+MQOJnouHjmpUWKwPAT9K3zrJUYUfW20bTvc97fuI2Ne1rodruUm3+ziDuvm4zQTb+7tjAbNOh7q8jP2sfOrYUYnOwYVA8x2DuAMiid6TOms3Z5EjZyUP7AJKbtqWW4NoO3NpVR2jCElbcHbkoZHj5BuE1YwKxYXyL9zmLSMGnB0MXeDz5nyxufsqepiUabJJxjV/L0Q+lMjnODviYKXr2HT3br2d65hPXPXsLsaSG4ncpi6mgtGkdaMPXkc+ef3+RApw3Lf/soyyf4McHP8Tyr5/Pndc4KqswC5BjRDvcw2NlAVdlBqgvLqc6sxHrpL4mZN4fVE72xUSow6kbQD7dxIC+X4vw8yssrqG8foU9vi633eBInTyF1agrTkqPxdFFi6GuhYvNHlDT0UD1gQrSDFcoTZm2lAoVSKUKS0mAgaMJUYtPmEamoprK4lM27DooCG4/+Ef5brpCjFH4jQJVzIHLfSayaG0VMqCfCdCFB1di0ybOBKoO6n56WampKsnhvQzNa2xBufOFmIjzscP/ROd2IfqSbocYsPn63jpJqa65+9Cqix3njcRpjyNiocPHkcjZQZTLqMWoGaKouojingHdeayFxxXyu+MNlBNuC/fcmM2E8MaDqa6W7oZzsL96iQuNHT8wN3DIniMQg5xOEFczjhQ3BjvpDHNybyf6caqobe+i2Akf/cIIjJ5AyaQZJMb6E+jmJ6wujuouOhioKMnaSv/cQFdUt9BpG0DsE4Tk+hQWrVjE7MYSEQCdxTJBhxKAZYqC+lOKiIvYWHKSsaZDhERk21i7ETZpKyrRJpKTG4mFvha3VaewCfqeZnClUGVTddDcfJj9zBwW5FZQfaqLHMILOIQDXsGQWrFrN7ORwkoMdkaGjsTCL8qwdFPVAv8Y4OrYKSdj8UipHx0mzGVu5ktiFa4mLjSbGa7QDGvVq9Ko+DpdkkfF1GW+/3sq6528mfeUUsU6Phyqh7rubayjbl0lRTiVVRzrpUoK9XwiB4xOYNHEGybEBjAt0Fuvmu0B2LnvRWEGVWWjj2gEObHuP/SVl1Edcy9xJUaTHjG5km/UqhvvbOFSURdG+QkpKDtOlt0GjFTYGHQhLnUFq2mRmpCbg46DEzurkg5WwzjNoBsR8SvLyyNtbKuYzolNgUENoahpJ06cyf+ZEfJ1tcVIK9TpMceYXFGTnUrC/iz6tDTZeoUTPWUj6zGgmRvthLXD0cZOfSTdId30Fme/8k0bXSVglrWbtRC98L5CN6YscqoTTjhHUg70MqXqoytpOzobXyex0wy1pJqvWXUNCgCdBXs44uzqIZC3NfWYM2hE03TXs2/wG23fu4Yvhy7jmyoXcdfVEhH26781Dwi6TfoShwSH6Orvorcvmy205vPH5AWRWcSxYvYLbH/gVQfbg/AMLk96avdRveY5nvqwjt88DWdIyblkQS3pSGG4e3njYW+NgexbIKy6+DagH2mk7VMzm555iW7sfLeGrePYPc0iJdsfc10LBm3fzSZGR7ZplrP/TUmYnBuN2Gqtd40gz+s69/Pbhd6joseeyPz7Bghgvor2+3TU6lwP1hZj3WUOVaYDmg7vI++BvfFqoYcgpngVX3khq0ngig71wtlEgl8lQd1XTWfwOL79XQH69nonzF+CrHGaguY7Pdx5Ea4RxcRO47v5HSI3ywbm3itznH2BTYSMZbebRQ6pjSWwTstFJ2AwzV1/FZbfcTrKinC2ffcX65z8bndC+UyGyo7O2LDgJReov+MfVE1kQ7y+dVI1hwz0bqBqozSJj5w7Wv/QFvb2+xKfO4b4X7mT8KUGVhv6mUgrfeYQPdxqpMUzinuduIyU6AN+LwHJ6DKvotLI6G6jSq/sYrM1mw/ub2fBRAYODwaxet5Z1f7jyB6DKCMY+qjM+J2fDP/mkfJDh0NnErLqDW+aEnhSq1I1Z7NyaxcPP57B63fXMnJtKmLuc7rKvyMut4Y2vPbnxj8u4dHUSrnIYqt5CXsYu1v/3ILGpk0hKDsKm9yBbsyrZ2wAO067m9svS+HV6pLjZIkdoVzXkPv0oe3QBtEYv5tpZ4YQ4qBhurOSrZ99nJDCJgKtvYlmcK0GuJz9NOxXRzxSqBmp2UpyznfWvlhGSEE9K6jhsesvYtecQWdVa7Kddzbo1M7l1cRRWaKj8/A0y3niJj2qhZfg7o6RM9s0Gk52DI1c98ATpc2cy8ShUaXpq6T2cxRMvb2LXni4GBwP54/N3csnKad+DKnVjLnsys3jkuWzmrb2cOYtmE+4mp796O8X7ynh9sydr1y3kymum4KoA5WnM9aei5/96ZqygSgBadfNeXnr1Ez7JbSVoxe/45YIkViX7isUb+qo4fHAPDz75Phr3OBLnrmTllCBctY3Ul+/jubczUISlMveqG1mV4EmI+8nbj3GwkeGWIh78+/tU9toSmX4Nq6YEEmY/yGBtHs+9k0mjyYvZ1/+elUm+JLirMPWV8te/v0tZs44r73mACHkDLaXlPPFKPWtuWsXaq+aJY6PVcbprOgooL9jLg3+rZfKyefziliWECLCnsGDlnEXlXnBQNf2o+Z8Y/Pd/mv+NqmIyGjEa9ZiMwxzO+ITMf6/ng0PBeE9bym2P3kaUiw2e9koUSsXRXaEzVdOEyWTGYDCJJkFK5YWLZ+LOh26Iuj1vsidjN8+Xzubyy+Zy16+SRaj63j6YACyC8wejSdxRG6nfytsfbuGJf2cC7iSmX8Klt9/G4mgXQr/bYcXfDlKWvYOP/7ae7UcGaHaIxmXODdy/KoElyQHYWluL5lvCIHTWyTzCQHMlu/5xH5/VelLhs4rn7p1DSpQncs0Q7eW7qe400WAax8wpYSJwn84UZdINYVK1sju3gh61FVGpswhxt8Pd/ke3uc/60y7UDIRatRFMcjFjMJkwfpdEfujDTDqxX1dnbmJfxh42767CM2kaUalpzJyVRrCXE24O1qP92jhAc2ke2196hjrnKJQRKUyfFIeHtR51VwP79+5mS+YBGkccmH/bX1g1I5w42sn4+1PUKlwYDIvBUzl60iq+nkyOvreG7voqvsp1I23FEu64bzk+/Tlsz67i1a3dTIv1wtvVRnT2MopgeoT2sf/TbQw4h+F67R+4OS2QlCCXsxx7LtSaPzfvfSZQNdxxmPaDW9m1b5BDde0MaQ9TUmaL//gpPHCKUDXUnE9V4VY2vPYxBVUeyH1mcf8LNzE5xk+CqrOo6jOFqp7D+zhSksfOfUO09jTQ1d/K/lIHll2zmptOAlUmXR+qngZ2fpnBkdo6+ob6qM8qRR0wCacr7uLOeaEkBx9/UqXHbNJQ9urL7Cmu40tZLNddmc7slEg87GQMtxVQuDWH/zyym/hbrmP62nlMD4Sydz9h/74KjgQkMGlyNPHjPLBWd7D363fYmXOAHPlabvxlOrddnijOPab+GhpLC3hx/XYUCSkkX7OKeRGeeFnrUHfVU/DOv8iqseKQbRp33jKDpChfHM7wsOq0ocosmNUPU/zBRooy94vflDAphqRIb6zUHRRu/5Cdu/eSI7+cq65YyD1XC9+kpvyTj9n7/qe0xU7BytUdN+UxM2kZZpMObWsRxQdHyKvy48/PriN9fjz+1ibay7ZyoLCK3XmDDOkO09AyRHGpPX96/i5WnABVBkBDxZv/Zd/ecr6URbNm1XzSp8fhaSdD3VlCaUYO//lLBqGXr2L6r1YyPdgRR2vLrdvGBKqMg3TWVpC94Q0+yixh/7AdSVf9kWsWJrMi0UvcSG7N/5z8rz/lyY+HiZi3mCtuuYJpIS44Gfvpaijjw9deYH+TAyrvxdxxyzwmxvjhfIIMoxvS3Yeyqd76mpiPIWAiv3rgZqYHO+Nno0Hb18RHr71AdkkHDbZLuOk385idYIV102b+/J/DNKh9efT/biHUpoXaPTk8+vv3Sbz+OtJ/dRkTPa2xFydWoS0NceCLj8nbmUeJwzxmp09m6bxI7AWL+zFY/p3FMHTKP72goMp3+lscu1N1qlA1qoTQKHTUZX/I3v8+yGuFUfimreC+Z28jyApczuIA5JjSRnUPwyMjNA/b4+nqgI/rWdz/OZqpsBg7Zm10bIf7lGt2DB7sLn6XgswdPLw9iVVrZnLXr38Aqo4ry6QfwdCyg4+/yODvr+/D0NWN07iphC25kTtWx/L/7J13eFXF+rbv9N5Jr5BASCUhBQgtEFroVYoeC0fFgoB0pAmKShGkSFFUQOkdAoQWSgIphBIgIb333rN3dvuutQMIR9ET9OfRT+fvtWevNTNr1txveV4/F7OnrBJCjK6sMY2LJ06xbMYXynhnNWd/HIe8z9wRrvTzsvgdnuTJLpqpK0rl+qZZHEo15bbRI6iyQOuhX0EmlSOXyVHVaMmZea53WSZFLqThoNqinPh7AOHvPBJ/lu5aD1UtkCJpKKGhLIkTmzdxJa6EBGkP3pgxnv79OuFkpKr0Tj1uzXkkXY/m6wXf4PHqGwSMGY6bsQaa6ipIG0tpzItk/cZDHL1Wgt0Lc3l1kBt9zWXEf38GDQ9PbPp2x16zJQdDGf2vpkJV4mlSLofxxXl//PsGMv3d9lB0jVtZMq4V2TO2lyNOlrrIH+ULyGqQ1OTw1bQtlGu0wXfZYgItNLHT/x02oD/LZP4J7uN5oKo8LZbUsxs4FO9Ig5o+ob3r2LWvBKmeCws3zqC9me4zw/8UcgkKST2JV44Qef4kh6OyyS22x8K+Bws3voq/myUW/3iqnntlPC9U5UQf4FZEOAdutsW5nQIn22q27Sylx4jBTJk76SeeKnlDAZX5CXz1xTHKMMAqoDPyvTso13WgZMR0ZvZzovMTUKWQ1SFvLmH/28tIKgPVd5cz1sccb5tHod7VZEZeJGzWQrKDJmM9YChv9jbg5tcXyc6oxXXav3C2M8JKeVSQkXTwU66cPs33tRMYPzGE18d6oo2C+tRz3I28wIJvdeg1Mpj35oRgKhiihKOuqIqapEPs2JvIN6dlfLDxbYKDOmKn/XxU1XqoEoOskqtfXyTtTgmu01/C2ckca2VghoyU4+uIOnaAXXXjGTK6P+9O8kIbERkX40i9dg+rcSOxdbLBSqMlVFr42AoG3ZKrWzkZ0cjeWwF89FEg3btaodYsIvXsRi5HZXP0TlsGB9dSVVHJV7tKH0JV98eeKoWsAaSlHJn1GbcfVKD67jKGBTgQYP8ohaCG/JvXOTl7IZluwzEcNIk3+zhibqD1U6Pxc6/cX/7hb4OqFs2AxpJ7pMRGsmvdUe5kFVBvaoP3qwt4oa8PAz2FVSIi8dgmIr7fxY7b3en/2mjeXTAIczXQVgFRbSmppz5j3/Fsjt21Y+Gmd+jdvSN2T6WAC/8lIivyMNFfLeK7292xDhrK8s0TMVflMcCnhH3GmbAYPj9uyIyVbzI42BT9lB/4+KQRFeoerF/aDwvtclKuXebzqSsxH/cWAS++zCAnPQw0VZGJqxFX3OTw1+FEx5bQdfZ8Ar2d6djmr5WP/jeCKhGZlw8QtW0pOxNcse4xnPlr38Ve+/eBqrr0szxIS2VngR+D/JwZ5mv5m19FwesleH/U1VX/J3LmpTd3EnfpHMsvBTJqTK//DqqaG2jKusStjGIiHjRQdeAwGYUaZFv2YfHqcfTt5UqbJ/Nv5XJqU8I4dfIUC9acQQKYdQzEa+wc3h7gQs+Ovyxw0fpB/jWoktFYJ6KxVoSemQGa2s+pCthYi1gqoxZ99LXU0BESyv5pPzsCzwdVcsqTr5Jydj1bT2RSadiJkLeX0t/DElcrfYS0gqcMEaIs0lJy2X+wiF4DfQns1gEttZZrFLJ65OIM9n/8NWfOJCF6YS4TB3VihKcZTdV1qGhpo66n29Kn8gkErGomJew7bp3YT06XBXQKDGSQlzFIG2lqVtAo1cBIVwONJ5IIZbWZ1OfEMHtJIRqW7Vi0cRSm6iro/APcv+ub8TxQVV9ZSml6EmJDW9TVGjFrjOWDlbcolFixcOPcX4QquagCSWk8G7fFEx6RQreAehIeGFIhduPDL1+lc0dLzP5xVD/3HD8vVFXmZ1JZUoLIyB4DaQYVaXHMXHEH34EDmDL3lZ9Claiy5ZCZL0VVSwczI1US1s3lZp0hKV1/ClXyhkKk5XeYM/8rssWmDF20mj5t9XExeXQIbKb0wSVufz+D3aUDkbcbyqqpXdEWSZCL5eiYG6OlqYq6qvDVq+XaZ2u5euI6ycNmMXyAH6P8rJTe7cyLW4k6fYhN6QMZMnIAs14LROAwwRQjF3KxyuL5ZmcY63ZE86/lnzIoOJBAi+c7iLYeqoS9UEZdeQOiJik6FsIzqaGhKniKaold9yWX94aTPHQWAwZ2YXwXW1RQ0FzfSHOjGHUjA9Q1NJ4Iu5MgrislZuMCUprMKe8yg3GBbWgvGKdkMsoyEqkVyRAb2GLWGMPlC/HMWnGbDzbMYfiIXo+hSt5UirziDouXfsudQhi6cDV9O1rg9viALqEiM5Y7P8xgX54/FdajVYJh5wAAIABJREFUWDm1O44W+src+j+i/TaoEsZdQvLRDdyMOs91DV+qb9xDpUpEm38vYmgfb/q5myivSTm9gcv79/D19SEMfmUIMxcGoUdLyJ2Qm1Z2Yw+7Dt5hZ4SEmWtn0beHF85PpYC3OCVyYw4R9/1Cvr4+DLvAwazeGopwmZATJbSSG3sIPxXF4m2FTPl4GgN6mGNw72tWR1pTo+/D+nl9sFAv5GbUJabN+AK3MW8xaNLLDHVugaqGkiRywhfxXYYD97X6s/LlIFytjdB6ViL+HzFJz/EffyOoklJ8O5x7R75gXbghpr79fhaqRNXF1OYkUK7vApp6WCvKycnOp6CsllqZOmY27bC1t8fF1hgNIcRP2oS0oZhbx/ZxPfYB0ZYjGN6zI0N8rJDJ1dHR1VbKdQtHakHRpKY0n+ycQioaxIhVtTC2cMLO1gp7WzNl/LTAG0IiZm1ONBlVaqTJ2tHFWoRKXRWZmRXot3XDysYSexNN5X1WieSUG3TAWl6GpKqIzKx8qiXqqOmbKRXNnG1NMTfWfSK8SLAHSakpKaS8qIi84mrk6nromVhg4+SIqYEWeg9d4C1QdZbll7q0CqoaMy+SUqngdo05eld3ERubxrFMPV778H1CB3Qh0OZRfpEUuUzMvcP7uJVwm5iaeuKjE5HqO+Hzwlze7O9M9w6CteVhk0mUh9bi/BwKCwsoqqpDpqaPnrElDm1dsDDWVR5kHze5oJgkobGhnvr6BhrFoKGlgqQmn7hNizmZa8EDq4eeqvYmqDXXUZZ5g1u3G7iTZsKol7xxdjFTWgSFJhHVIa6toLiomMrqOuXmrqapg66hGaaWdliY6qKrLkFWX8q98CsU16ug3msEXjZ62D1KJpPVUllezb2EKmzaGmNiBOUZGRSWVFDVKEdd3xKH9s7YO9lgrCV8cH/0toiE9VMmrJ8iKutFiIT1Y+6InZ31U+vnOfaB/+lPWgtVQp0xRWM+cZfP8O2mTaSqeeEc0Jd3pozHWksVI231FhhWUfnR6iitpqqqngfpEpyczLCx/jGMRyGpRl6XyNbPdnLiQgZtJi1gwoBODPMWwid+pgkKb6JcTnx/lrAjN+k9bzr+fu64Gv/y57gm7TJ5kd+yI7U3bToEMmOy1+N3/n86Af+f/fnzQJVELKKptg51AwNUJSUoCi4ze0UseSJzFm6c9wtQ1UBVVjIJ3+/ker0tpbrm9LG4welLTdwrcWTRpin4d7T5x1P1G9bY80KVqKEBSbMYdQNDVKrukXHrKlM/jMNnwM9DlZCIL5OIqJdoKA2ZGrJqolbNIKZSnwd+P4UqaU0WzflCn/vIlVszcfEagh31cTZ5tA/Iqc6OIfPMMtZfcqHauCerPh2OnbEuggie4EhXURFTl59D5tHjnDn9gJQ6XYKWvE2QrxMe5kLwn4j7RzZw6fABvmsYzfAxA5n9r0BlWKAAVUL4oaIhnYPf7Gf75pP4z/6UkJDu9HN+WlDjvx3+VkPVw44fOeMfPVNjcQEZR49z9lQid4tVCVr6NkGBHfC2FI7zv9Cay6kpTmPjh/uQWrSl17Q38TbVoo22mjKMuqm2FrmqCur6+lBwiZPHrzFtWRwfbJj7FFRJ6/KQFkQy59MD3CnVZuLi1fR1taCj2aOvuZy6ggQywpexJcKSTJUerPp0GB1sjZ87dPK/HeNH1/0WqBLyqBqLbnD4UDx306vxG9GVvOPhZMVnIn9pASP7+zDUWzBIi0g8upGIffvZkTea4ZMGMmvqj+tHJq6jPj2c73ZHsPlIOv9evowBwf74PuVaF6CqSempuv7VEmU/TkGDWftJiHIdPjpxCY6F8FMXmL3yCuPnzad/Dyeccnax6kQbKrS8WbuyP9Y6pdy/dplFU9fgOv4d+rz4CiEO2uhIishJjGfnl99R36EPjn3HMNHLAnP9PwpxWzt7z77+bwRVCqpSLpNxYRsf7VPBwK3nE1AlFLmV0VRbTVHKHR5cPUKOWVfQt8BVtYTM1BQycgrJqxJj7uKPh18XQvv600YI26krpux+JEe3H+NybA7i7iPo4d8Wv/aWSDUtcXayoq2tIYrGSvJSk0lPekB2YSmVIjFihRq6OnY4unviGuCJs4kWmpJ6aotzSLn2PdcLtIiVBzHauRJFaR43buRh1ncMnTq5Emyj4MGVI2RUiskx646rWgmKimxSk5PJqxAj1bPE2j2IgcH+dHJ1QF9DBVUVBRJRDY2V2aQkZZKRlkdhWQXiJjW0jOxw6NabTq7WuFgJCj1Q9pxQ1ZBxnrQGfR7ggWfVUa6dvcD6/Un4vDiPwUNCmNTToSUxX9aATFzKsY1nKa0uwyXUjs3rDpJVqfdTqJJLENdUUJWVSlJGBmkFBZTX1iJBBy1DS6ydPPB2d6FDW2t01VVQSJpoqqumqKiYsupaahvFqMpUUVeRIq4s5Pa+b7hW50hJ+1GsnxWMr4Mq4tJ0Ys/u5niEjKvpvqzdOIhe3ezRlsuRNFZSWpBDdmoy+cXllFfX0tDURHUjaBlaYefiSdfADphriqi6H8OxzfvJlxrRdv5qBnY0xd1EFbkAy2WpPLifzrEThXT0s8LeToOyB8lkZuZQUN5Ao4YdHr36EtizK35OBhhoqSPkuAn/n5uaTNqDB+QI66dJjEihhp62LY4ewvrxwtlEF0Mt9ecLV/z99pRW99RaqJLLpcrDzJGjp5j1yWHcxkxlQL8eTA7Qp7CkkQaJGjoGZlhammFirIeOuiAo8awgTgWSukIaMs+wcvMFwm410fet+Yzu5U7v9kY/+yxycS2Soqt8tT+XPRHw0eoRBHrb8sxjjDJvUAg/PkLcrk8o7v0hTv4hjHA3bvVY/fODXx+B54GqJ3uV1uUgzr/MnE9iyf8VqBLXJZMed409Hx6izbDxdBzUBafM7/juYBFReTbM2ziNQDdbrP96Z4NfH+g/6Irnhaonb6+57DYpN68qD+DPgqqnH0fwmJQQuWqWEqqSfwaqxGVJ1KeGMWv1efLV2/Li4pX0dtSj3RPGlfr8OxRc3sDqfeoUa3Ri2ZZXcDbXx1hVMPg1U12SR2bkNS5/tIHzpW2o6dCdGUvG4NfJCds22mhSS/yuzZzde5QThmMZMWYAMyb6P4YqYV+hOY9z2/ewb90hjN9cTK+BvRjZ6fnC5p8XqpRjp5R9b1YajnPi4ri8bAPn8/UocuzGjCVj6RLgrMxRFkKon+Wcl1Y+oCQ9hplfVGHd0Y0FS0IRdsn/9LsJkuri/EucOH6N6ct/ClXNlek0pIWx8Itz3K82ZdLSz+jTwRxX0x97aixJVs7NhgMSEuvclHPj6WTWKrXf3/IKPDdUycRUFyVx/9J3HLnnQKWWJ0un2HBj207On7xFzQtzGD+oM2M6C0bBJu4f2kLE/n3srO3P4LGDmfFaLwzUWjxM8uZ6RHmX+Ob7E2zYG8/4BasZ3DeIIIcnhbUeQtWVI0RtWa7sxyEolJXzh2KgCo8iTZtyLxF++jQzlh9i2PRlDAz2wrfhNGu2icgXO7Jg42gc9IrIjrvO5x/swfvFyQRPegHfNiqI0yO5FRnDioM19HthAJNeCcFaTQaSZiTNEqSooaGpiaaWZsvZ8blyMn7LbP33v/0bQZWE/BtHubV/GV9GOGHuP+QJqBKjUNSTFHGaiHOX2X0mDpGqLuhZom3uSncPfSxUy8iJuUpqtQZ6Hbry4twlBDqoopF5izOL1hKelsPthmYUesbo62qi28YahddQJo/ozoQAU6oSjnLw+AMu3ZMzbPJwPJ0NMawtJOaL77mh6UR57+EsHuaAQXE88af2czQqi5QSDRqwxFirQqmu19isgvqQf9PFxYzxqnfZc/oGd7MraFbXU95nOycrennpkhcXRUZGPsl1eoybNp9BQ0PxNddAQ01EWcYN7hxcxdFUW0o12jO2nwWlZ6/wIKGE+26jeO3FHkwa6Kp0gZc/J1TVpZ4nuV6fRNXO9DFP5n7YSb785CAl7UcSPCaUD6aHKA+g6vV5iEvi+SJMjkQu5/VQKR8s28OdQu2fQpW4hKyYaMI+3kKWSxcMugQxOMABtfK7JN+O47vj9+g55hWGjnsBD1N15KVJJN6K5PPt4eSpW2Di0pFhztrU3UvkflQ8yVUVlFkFYho4ivXvBdNBPYW8uCOs3RVLfJUDai5D+GJ2X3p626LR3ETJ3WOEn7vCt8fv4xQ0EPd25ngYlPHDkRiSM0rQ0NLhrUVvYa+pQtyKTUQVV6DmEaAMCenX3pR22nXK+OeIo0e5GBFHVIYENS0NzO0s6RjQDQuVShoKszgbnY3EsS9ewcNY9rIPTub6yOpKKUk4xoETSVy8K1OuHy9no4fr5wduaDpQ1nsUi0d60snO5LHl6L/fBv63V7YaqqTNlETv4ujx03z0/S1eXLyMrh2tsLh7hL3XC0jIV0VF1Zkxb42l30A/3M21nvL4/efhqTr/Dkknl/DtSTlJjX689+k7dPOwxunpbN3HP2uuLaY0ahOHs424Iu3J0tHueNoZPls5VDhsSAqIOnKRHz4+RK+P5+MXEoSr8GX7p/3uI/BHQlVe1Hqioq+wKT+EiaG9eKGTNjXXvmTrwRKiixz4YOM0/N3+Uf/7LZP8Z4Wq2uwYiqK28eHOPGrNOjNlxTL8LDWxfaKe0o9QVUe+ugcfbJqJu6UhbVQaoCmXs1v2cnrfWaKLSymXqiPTssLCqjvj3hjGmAmdsVPL58KmbzjyQwTZPf7NmJHBvD7QVemlUgaUK6Eqm3Pb97H388OoTZpLn9BgXuxu+1xD/pugStoAojwubj/Iqe9PEVNcSolEDYmGOebW3Rn1yhDGvxaMnTboPCONtDrlHFmxB/iyNAQXNz9mDemg3Fd/UhvzV6CqvuAOxde28cmuDHJUOjDlkw/p4miC4xN7+o9QVcrdWmfl3Pi0tcTyDzKAPDdUNWRz+0Yki5ZvwbX/K/QdPpJe9mWEr/6aUyfv0vjCHCYooUpIQZGTdXk7147tYONlAwJGvcjk6a/QXg8MNIRAqxqq7x9jx74zbAtL4eUPP2dQcDcCrJ/UBGjJ3yq6E0bC4RVsvGSArscAZn42V9lPm4fjVXXvGOGnTjF/w3lGz/mI4cP60EU/k20f7iEhvYHAOe/jKo+nPC2FlRfMePml/rw4yhsT9Tpurf+KuPM3yRk0hT69O9HP0wx1eT2lebkU5BVTizHmdnbYO9go6wX+kSqNrX2R/kZQJafw1gkSjnzKhrNWmPkO/BGqVEUo5LXcOXOQU2EX2HL8FrZugXTw8sPLyxPPtgaYqlZQnXKdHcfjKJBbMGnpWvq4GmLdkEvSsWMcOx1JfG4VJj0G4GRtgnUbE7D1pJubKe00y4nYvo0LaRJytFyYMLoLLpbaUJrH1TXbuV6jQ7FnTz6eOwxbeS4Z5w9z8GgCibn11GsZEtC3O442bTBUkaHw6kYbtTocsyPYcuwW2XVaOHp1xcvLCy9XWzyc9KhJjSb6WgxbD8UxavZHDB8zhl72Osgr73Iv5hw7Nn+DrONY2gYOZkhnIyouHiD2agLfVfVmyuS+TBnfSWkZeh6oEl7Skpi9JItNSTcfQKhTI1XRYYRt3kRYsTX2PUN5e94UPE000SpJoCj2AGdlfdE1MWSiSxozluwjrlD3J1AlbLZx506zZe0pDENG0jEkhO5OJshLY7h3I4rNe+/QPvTfDBw3gYleKiRfPs+Fc1FcrTLEwd2DwM4d8bHQoCk/g4yb8Vy7coVEVTfknqNY/34wnmZ1VKXFcPTAYSIyjcjU7c/6ucF0d9NFVpnNvp3fceZWAfGNNkweM4DenrbYa9cRdTWG5PQiyurUGPXqMOwM1Sg4dYIjZ6KpNnIkZNFq+rY3pa1mNfX5Nzi+8wfOnL1DbJEt3kFeBPT0wtOro9LD1ViQzJUTe7le2wm1doP5Yl4POlgoqMtN4tz2bZxPk5Ct6cxEYf0I2c0l+Q/XjxbFnr35aMFL9PBqi9lfTPegdVAlRyZpJOXYCo6fjGXjOU1mr5tFcBcnDDNvEJ9dzP3ETLLi7qDpMgTP3iG8OMEXE20NZZ20/2yNJUmk3Ipgz46vqNbribXPaMaP7aKMrf95/QgxdUWZxHyxnBRjL5qCJzPe3RQHo2d/ieVSMaLiKE6dS2bDvmrmLh5LryBXjP5hqtZ+r/6r6/8IqJKL65DWZHNs93GiE4vQG/oag3xd8NOrpChyM5v3FxFdZMeiL6fh19EWi7/YO/lfDfQfdNGfFaqqM6+Re2kjH+9pRGIdyMy18+hopI651o9m9B+hqoo8NXfmrp+Hp7UhFip1yOsyiAq/zZ3buUjMdKmvyCYvI5ert8X4Dh/F8BcHEtqunshtP3BkdySNo2Ywckg3JnV3+DGc/wmo2rf2MJr/WkCf0F6M72LzXLPzW6BKEGsRninmfALxcZlIhWeqyqMgK5vI28249R/M8NfGEepmhqXhf/qehByhJtLOHOLGvp3kDJiLm39XRrr+vDf/1zxVtXm3yBM8hHurKNbyZNbaeXhZG2AlqDM8bD9CVREJNW2Vc9PZ2RKb1sj9Ptcot/yo9VAlpG5IyL92lBuxN9idps/AIaGE9vHGUj2Xoyu2cepEAtIJ8xg30JeRD/P6a7IiSY46zVfro2ho44lj30H09rfF2dkWYwNNRHd+YO/hWHZE1PHeqiX06+mLq/FPN6z6orsU3z3JV19EkllrjNWAsfTys8Vd2N9sbRHf2U3EmUss3p7G5KXzGDWmDx769dw8fY6U1FyaLNuhp6hGrlAjV7MTwQHt8LUHccE1DuxM4HaqnAEzX6OzmzmW0nKyIk6RXKdGoZohlhRTLbNBpO/OsL7O2Jrr/WG5b62d4r8JVLUMS2niOVLCN7HqsBZGnsFPQJVYmayecu0MZ0+d58vvLxM4aSYDRw5jfJAjmkLuVHMl1KewcPE2YtLqGb5wNf08bPAwkYAom90fbeXatSxc5q8muHM7Olu3vJnCJpN5J5LVc7ZQ2KY9pr370d9JE31VGdUllSSeukh6iYhGcyfeWDwFF3MVmu5f59SWA0Snl5FjZsfMRfPo6euOlbwBua4OtcUZFMS33GeFlhNBr8xhfHdHvBwebkD1KZw/c4YZ72+k3/QlhI4ZQ19HPRpTjxMVcY6Pd95j1NszGDluFE5aUiriviXqynU+jvRl8st9mDLR57mhStJQRdaZDaTILcnrMJGh7XTRybnIgzMbWHkkh3rbnvR/axFjvA3QyY7n5q6vkA2bhk17SwKlV5m69BCxRU+G/wnPJCft5DrOnQ5j3ZV6eg8bQveunTGVNtNclUh2VgrhUYVoe43At2cv3ulcydFvjnH0bBr2L73P2P6dGepj3bII5NVU5t4nbMVSTuZYkOXwo/qfSn0F2eEr2XtVxIHMrqxfFkyQi4j6rGimLtrBjQYLzIdM4bOR7vR2aYOqQk5TWQalpbWkl2rSwcMeSzMFmqIMNs38ggdF0GnRaoIFqNISPFX3Ob9vF+HnUriY5c/rc19g4r+6Y68HQhpbXUEiqceXsz3WhlS1YNYuC6a9cTlFCZGsmv1o/YTQ30kLfTUZ1cXC+okgvaRJuX5eX/o+XX3dsH++HOXW7h2/2/Wtgyop0uY6bn43gxPhGey4052PNrzIkMHeWCjFKWrIT7hE9I4VfB/lAG37sHjjZJwFWfsnimEIim1ySSPpMceJunyRnRfz6TnmVYaPG4tXGy10hRiVn2kKaQWl6ffZ+fYXaHfpid+caXgaqGH0KFv3J79RKIsOF8d8S9j9Jr4u7MrqSe70cX9GvtbvNqp/347+z6FKCBWvyKH85inW7KggsdKc5RtH4GxjhFplLiUx3/H1oQJiiyyZu+5tfDrYYaGujpa2BmrPqyb6951OZW6kloaqMoRXJpcjkij1N1vV/i/C/6qzosm7spWPfmhGbuPPws0zcNJWU8qDP2otULWR1ftaoGrOF3PxshGgqgFZXS7Zleo0KAxwdTKhLiuWG5fP8PnWMETt+tFp4EjmhhqSsHMfYXsjkUyaz5CBgYzzb6k/pGxPQNX+tYfReW0hvUN7Mc7viWtaMVK/DaqEZ8ojr1KNGqk+HZxMaMy7SUJUOGu2hlFjFYR76EvMHeGBi7XhU94nhUJQ0Cwm8tujnFx3hIA1n+IdHIjbM7z5vwpV+bfJv7qFVbvrKdP2YOGX0+lgpk+bJ1KuW6BqIxsOFJNQ46ScGz+XPy9UCaIkMnERl7au42ZCNnWDFhPSqS2B9iqoyAo4uupbzp++i3zcTIb39WKwtyVqmlpoyKupyUoibMVWLqc0ka3tQJ8hXnTu3hnndpZIo7dwJCyL/TfasHjj20r1P5ufO0NIapDUFxD28VYiIjOIEdvSZ7A3gcE+eAT6IYvZRtTZG6zYr8HMla8z+oUeShVBeX0hZXlZJMTfp1rFAj2bdnTu4oapDkiKk0k+t5WDaY4U6XXlozf9sTdpojz5NseXfkqWhQ8Kv+4EEUXkLYgrcmbxh6Pwd7fG9DcUuW7FK9HqS/9WUFWZEkHGha2s2KeK/pM5VWotOVWi2lRiws6wZc4mXN9fTtdRIxjQzkBZIwlpLTTnsHXBBm49qKLTwtUEP4Kq5mx2LNtK1LUsvBetppdPO3wET5Rgeym4wf2YcBZ8egRT7+70GjUKN31VtAUpZ5kcSW09Epmgb2lEe193TA3UkZdnE/X5IsJKtIlyHc+6CV3p7WyOhqA6pipIT5bRWJnMljkbKZCb4zHvU+V9tn8ULyzKIS48nHVTV9Fx+hK6PISqhtSLPHiQRli6If36BNDV2x7VpnLuhW/iwpU4dhUMZ8rLIUwZ6/2boCrnIVTlPIQqK3E6ZckXeP+TI9yoNKdNz9dY8aIZOlll7F4Ux6hV4/Dpqoth6WWmL/9PqBL0ZeqJ+mIFpy/Hs9ewDxN7etDfzQp1mQwVeTNSqZS6Bgkapo4Y6aphUXqCb/YnciVdl8kfz6GHT1tcHyUPK0TUFiZzdf1cDqeZcc/saajKv7SSvZdE7EltgapA23Kq7p9h5qowqky8GDh1KaPcjGjfRhtB714hFSORyBBJVdDW0URDpQ4VSTbbpq8luUiB20Ooam/UklOVHfkNEZfu8PlVH6a+G8LLL3ijr9pSg6GxJIXci+vYcsWU+5IufLEsGAfVVNJiw1nwyRFMvIPoNWr0f6yfBiQyIbDZiPadPbEwM8bwL2YVbx1USZA213Bt8yxOXCtmX/UI1i4awJBeLkpFIxUVKY3FDyhPOMiHW+PJltnz8ocf06OdMS7GP35RpY1liApvsOWbo1y5X4bPyNcJ6epDQHsbZU6eIIP/c01amUTm3ZssWJSDdz8/piwahIkqaD1TwU9Cc2MlcVsWkdRgSF7QTCZ6m+Ju8dtLLrR6t/+b/OD/HKpkNeTdiuPkklWEpdlTb9WJ6bM6YGaug7SmjMrEME5EFJNYZsSkqWNo364dNsZmuLS3wUBX+y8Xnvu/XjZ/VqgSgKk0fj+LtuXRbO7BvI1zcdZVe0p6v77gLgWR21i9u4oCVTcWbJyOu5UhZuot+UdiqQpyhSraWurIxCXk3ovh0MefcrXZA7l3KJ+9407x3gNc+uE8BS/MYnBoVyYG2v0HVOURsX0P+z8/ROPEufQZ3JvJ3Z+4phUT+JugSghzljXTLFVBqlBFR3im5jKKUuKVz3Slxolaj1GsnNYb77Ztnqr/qJA0IimJYe8PyWzdUc2iLePp3qsdxs8oTvRrUCV8A8pu7uOj7VkUqToxb8Nc3Cz0eVg/WDkijSWpFERtY8O+Yu5WOfLBxun4trPkOYUTWzHKLZe21lMlrsqgJuUAG7dHEJMhJ/Bf7+BhbYadlgQ1aSlRe08RF5NOY58x9PRzobe7LSb2rlgaa2OkIqIqN4P09Dwy8iqRahpg5+qErZ0O2fuWE3axmctFPfl4mxBF4YTZz9kUFVIU0maqctPJycwlMbUImaYBZg42uAW6krPvYy6HJ/NdbFcWrBvNmPG+tFEBVbmQFyWmsb4JmYo6qhpa6OnroC4tJP32Nb5csgmz3hPoPOpf9Gynh07DXR7EX2fJh9fpGNqfkW8Moi0ZhH8TxpmTifRevIzugR50+pPWqfhbQVV16iUyI77ioz2g17HH0+p/QjK5NJe4U6fZ+M4qXOd8TOCokfR10G3Jx5DVgiSX7fM3cDupEo+Fq+ktQJWpRBnT/N1DqPJZtIZePm3pZNECVdUPznHr8jEWbr2KW//RjPv3v3FRxhSroBCKBKsIFjihHpIGukYGaGmCtKaQa6vf53ylKfE+77Ai1Jmujk8kzcuqaG7MYOPbK8mXmirvpa+DDu2MHh4am3O5GR7OhndX4jJtCQEPoUpWkUVFVRXZDQboifMQV+RzI6mSmowI8koruCgdx9TX+jFltNdvgqrch1CV/RCq7DRraCxL4ctPV3P2VjGp6p0YGqiHhY4N5cUdeOUtP7w7NKMouKSEqrgnPVUugqmjhCNLVnIuOouEHm8wuXcHBrmaCtJHD8dOGD9Q1dBBXl9Cffw2thwsILrYlnkbZhLQ0e4Jy8uzJdVVGyoouLySPZdE7E5ugSpf83xK4w7ywearNNt2Zfy8FQTba+PwrOJmsmqQZLN5+loeFMrxfAhVjxJki2O2cunSTZZd7Mz0t3vz6hh35VgLe1hTWSoFlz/ny0tm3BV1Uf6/RUMc9y8fZdGWq3TsP4px/379V9aPhlL6+6/UngeqojbN4mRsOfvEY/liTjBDurdVygwLfUmqMxHnnGfOyuMk1ZrwwsI1hHQwo6NZS4iepDafnNQ7nD51isxaXTSt3AgdOgQ3OzOsDH5FwS8lnJQbl9gQ60Ngdx/enOD2ywp+0hqaqnL5fslW6vRt8Jg+E19TTSx1/4n9+79ao78HVDXnX2b2s4QqpKVkxsewb+F67tQYU29qh5eXIXomCprF1RSkY/fUAAAgAElEQVQm3uVBeh2VzTp07e+LjUMnHO29CO3vibVQpuH/6sH/P+33fwlVUQ+FKn5O/U9U9oDa5NPMXnONCh1n3vpsOZ3NNbEVkj6UTUZVZiypJz9hU6QlNSZBrFgxASczPaVQwE9bI2Wpt7i0ci6HS1woaTuYtbMDqDu1h8jdJ4j0ep1hI3ozJbTj4zwjhawJWe0Djn57gG+2hOPy9jL69+/JCO8nVHNbsS5+C1T9/N80UpWTqHymo7lWpNmOYO3cEHydzZX79aMmbaqmIn4HJ+IkHM3wYfG7vvh7tHmmAeLXoEpcmUFdymkWr48irbENUz5dTqCjMY6P891k1ObfJSXsE766okemaiCfrJiAm53pH2aUbC1UNZamUHpzB1+dTCIms5kOndwx0zFCp1mKtDyP5HspZJTU0Ozhg6upFZ3t2uIxcjgezla0M1YDuYjqykoqy6qpb1ZFR7MJhSibHzZsJqXCHs2O/2LqG754u5o9NTdPzatwTpY1UV9bQ3lJOfViVdTVxJgZ1LB70xbi7jVSb/86b072o0+QvbKfnx5HWnK0Ku+f4GZcFFuvKAgZOpQRg/sgHJsVZTHcvRHL9HXl9BsVzDtvd8dEns+p9Ts4ufuy0lDdM8iXrn9UnGYr3h/h0r8VVFUmR5BxcRsr9qk87alSapMqQJJDzKnTrHt3NR6zP6KrAFWOek9AVTbb5m/kVlKLp+pJqFJ6qqIET5UAVYKnqsV/Wn7nJPHnD/Lhrni8R7zKS1Nn0MlUHaMnw4sUgqdMgUJYfioSxNWFRK6eSUytOZn+U3m/nxOd7B4VrRP26kqa69OV95kvMaXTByvp66j7o+pQczY3ws+y7t1VuE770VOlqaZAKq6jsaqQW5dOEhV5g/P3VLDWyEdTR5NrihG8N7kfU8b+vlAl1EsUrPWx3yzixOmr/HCzSSnE2TFoAEOmLmCYlxnO2qWICy4plWOegipndZDm8/2Cz4mILqRswFTeGObD4M62ymTFJ1VghCKrTaUZFEVuYvPBQmJKbJm7fhYBbnbYPo5zbx1UdTLLoSh6H4u3XUds04UxM5fR39kAp8eyuf/xxj2Eqo0PoepR+N8jqCq6vkkJVULtr59CVYoS6r68ZM5dUZASqswqI0k4f4APd8bjPfwVXnrv/V9ZP4LKYyt3gf/x5a2FKllzLXFfzefk9SJ2VoayZsEAhvRsj8HD9SDkukjyLymVARNrjHhh4SpCOrTB1UQNQTa5MPk61yIj+fJAND3HvsrgkSPpbKWLjoYKMokUcV09aGmhrqOrXGMt4yl8COTkRuwkMTKMmI7T6eztzQg3oRbIs5u8MZ+6wnusWHoHHVsn3vxkIqaqoPMXA9//8RJp1d//ZqiqyUKce5E5n90kv9nyp3WqJCXkp97nzLcnKGpupEoBlZWgod+ERFZN+u0sSiskyDW0cQtwwtyuC22de/DiKF/sLQ3/gapWzabgxf8dwv9KbpISf5lpH93C5xl1qp6+rWZEtUVErZhDTJUByT9Tp0pam4moIJLZS/eRJbVh5II19HPWo73pI2wWUXzvEnFb32dv7SBU3IaxZmp3zA2f4a1UiKhIv831tbM5XN6RonYjWfVeANLoH4g6cICd9cMYMW4gsyb/KIktl9QjLori252nWL/7Fq8t/YwBwYH4WT9fDPjvDlUKEdW5D7i+dhZHC+1JtR3Nquk96NTW7AlPlRxxTQnJe5dxq9matI7/5tXObeggRIM8oynkMuU7qlT/W3HrJ3WqpPV5NBdGseiT/dwp1mb4B2vo72aBh/mjuRFTnhpL3Ffvc7A0gCrHUax+789dp6qxPIeSOyc4f6+Iu9lVIKoC9JHWK2jMTiOzpIwiITS2XVvs5aZ4mrcnaOrL+HvZ0eGxlPzDsy5S6jPjSI0+zfztMWi79mLU6+8yoIMBtkZayvOoMhJH+eVrOVP8REFXuAYZTUUPqL5zkgXfxpAlt2P0tA8Y6G5Gx2dEYyiLpUsbuH1gHTG37xLv+T6ju3owzK2lJmlzUQx3b95m+lcweFgA0yZ7oivJ4/SGHZzac4V2C1fRI8iXINs/Z7TH3wqqSu6dIylsE5+f0MLYO5j5X7yLvcbD4r//CVVzV7RAlb3OU1D17fyN3EmqouPCz+ntYfXYU7V72VauRWXiMv8zgju70LmlpDiNOdHcu36aWatPYthpMAMnvcELAdZYGz+xYUiblPWaROihqqpAUd8KqJKa0mnxGvraaT/hqcrmVvhZvnx3Fe2mfYif0lOlg6ZaI6UpN7mxawNhReZUm3nz4shumJSeJf1uImtiAnj95WCmTPR6bvU/IafqPz1VDoZCGEAjRdG7OXwsnM923wQc6TFkKDNWTsfVUB1jce7PQ5UgL6OoJ2LNh4SfjOVUXU/emD2OsWO7KlV6nvTKNNWLqC9Jp/bOTjYfvM2VXKE21qf08W2P+2O/f+ugqotDJdVJ4bz/6QmyFc4EvDCdKSFO+Dg9Qw77IVRtFcL/CuWPw/+eF6rsFUkkXzvNrDVhGHgNYuCkNxkf+EvrRwPtv1ih0dZBlUJZSybrzBqOn7nH2nOmLPn8DYYM8sNWqwWyJVVZNGVdYO7qoyTXmTBp6ecEO5virFNLc/k9Nm+P5GZ6E0EvDCfQy5mOtmboa6qiqiKltqhYmeeo7upBG/8ApYezReBCKNBZz41te7h5+Aqm8xfj7uuG55MJFD9zABCX3qU8LYLPr1hh7uDKzBd9ldbXvxr4tvIc/D+9/LdClag8hboHx1i4IZNinFi4cfrTdaoUzYibGqkqqaRZLkcocyqVgoqaHHF1DgWRP7D/fCX3Kq2ZsvQlvNq3xVrfEAtTPTQ11X/Gcvs/Ha4//Z//HlDVkB1JYvR55qzNofPggUyZO+knxX+fHogGpYc57L1F3KgzpnDET+tUKUTFSKvvs3L2ZlJqDPCc8SnDPE1wt3x02Ksh52oE595fQELgK5gNHMv7A9tipPOMsheySgrvxXHo/aUk2PREY+CLzBvSHpUHB4kJO8K6854MmDCQGXOCleq5wj4iE1XTkHaS7/bcZtuJehZ8MY0+3d2x030+q83vDlWySkpT73Do/Q+5beSLbNDLzBvsSntL/Sfeg0bqS/I4O2c1tbauWL47jQAzDcx/wfIkQFXtg6OcOBHL3HU5fLBhBsNHBD0u/qsQlyGvTeSLRV9xM0OC5/ufMtjHBh/bR1LhtRTGR3N25gcktB+K1qCJzBjQFkujlpqif0RrradK+O5JGiqpbpDQIJYKlZ+VfiCFTIS8MZfTXx/iamQqDHuDAQFu9HezxtDaQqlGrfPkQUku1Pss5/beQ5zdfohD+oF0G9qf91/ug5WOGrrqqgieQLlYRLNcKPurqcwxfrKQvXJ8lNFd5aRfusj55Ws5rBuISVAwH743BHtDLQyfETIjayqjuSSeTZtvcysTJn34Cr7tLLB7WGNUCVUxcUxfVU3I2J68M60bprJszm7Yyak9kbSbv4oePXwJsvsHqn7zOrUK+p5uvtYMDXFmQC8njIy0kcj+m6RVgahFZEWfJGbX53xz3QBTvwFM/2yG8kDfRhDaFxZIcw4xYadZN3U1LjOWKqFqkLPhw5yqGhBlsf2DTUpPVYd5n9HXyxZvcxmIs9i7fBsXItLQeX0RI3t70MfZkKb6JmVhvuzEGFYs+o4idStsugYzZnhfvNvbYWWkhayxnOzEB2Sk5mHePRRHB3MsZMVcWT2LiAoTEjpNYdkQV6Xr+nHEgLSS5rp05X1mi41wm7uCQc5GdDB7CGpNmdwMP8vGaWtwfHsh/qPHMMDFADVRFonXL7Dt0/UUOAzFoXsos4bZkH/hABFn49mT78eEMX5MGuGOlr4F4vv7Sbp2nhWRAYwa25tpk/2U7txnBy7JENeW8mDvR6Qq7CjxfZPhroY4GmsilzUjKojl7KGTrFt5kDrnQfQcMYSFM4cqVdBUazJoyr3IzBVHlJ4qz7GzeHtgB3p1FDwBUu7uXsnZY2fZel0b35HD6DssmL5eDljoq6AqqqQq9w53cvSpalCjp30y+/Zf5OSVYlxCJhM6JIiQni600dVAQ9FIdW4il9Yt5Fi2OUmWo1g3J5gAVwtUBaGKCyvZd7mB/ekBrFvWjx4dQZx/izVztxCT2YTEqyevjB9MzwA3nCz1kDfVUJFXRNatbKy6dqaNjQ5Gkgy2zFpPUhG4fbCaEFfTx0UHC6M2EXEulo9PefH2+wN4eZIPhioPc6pKU8iNWMmW00bcbejKmtUD6GBURMGtyyxb9B2FapZYdwlm7PAQvDv83PoZhKODHU5/saSq1kEVyGUSqu8f4djxKyz6MpGxs95jyNBgQtzMUFORUJ15i6wLX7PmYBXVBh5MXzMLLxMJKgVJxJw8xu6oWsrVrXnrveE4mulgoK5A0FVSiKsoycrj4qHbdBzcn27jBtFWu6UOh0LWiKIpg8NfX+P86TwmrnwTTy/Hp2L0n97gWmx8FYnnyYzcxTndCdh18OeVrg8FU37zbvhPB88agd8GVXJq8xIoiPqGz36opFzbjTmfT8PdUh8LnV8P2Wwqz6Do8gY2HyxtkVTf1CKpbvkXM3T8mVbXb4Oqlvew7O4pbl08zvKdtfgOGcrrsybgYqCO/jMOfgpJBfUlKex67zNuN5ggGvU20wd1oHNb0ye+w/XIxaWc+XIt1+/VkWI6iSn/8qanv7UypFtWm8yd85Fsmr0f+8mT8RsZTJ82dRSWiamTamPvLOQAa6KrIdyjlPL0S9y7cpEd6xIxHjCUgFfGENreBPXSGJKuX2DN2gza9uvHyOnj8DLTxkhTgai6mPSjGzmVIOFqU2fmTO2Lv7sNT6i6t2oqWwtV8uZGJLWFZBc3US3SxM7ZAWN9bfQePlNlViRJUef5bl0iOt364f/6BOUzWT5R1FXRXERFbgrrFl7AxNWdkQsmKeu6PY6i/MkTKJTfAOEdPXEyjo931TJ7zTSGjQjCxVAdVcGyJmuE5jLOfb2Ja3F5JJtM4qUJvvTrbq+cG3ldGslR0WyafQDTEaPwe2k0/doZYqT96+94qwb0Fy5uLVQ9syt5AzTncmDFNs6cTIAJ8xg90JdhD9X/nvydTFRDQ2k+SZevcPViInFJtViOHkvffp0ZEmDfEsouF9HcUEli+FXSchso1LQnONQHl7YWj9eVvLkBaX05SVeuEB1xm7PnM7EcMZqAQT0Y37MtOuqqStn/n7ZGqrKSSNz/PRHljjTa+vPmq/7YmOg+9lxKSuO5F3ud9z68R4+xobwxIxQ7sgjbuIsTe6PounwtQV074WP+fN7Y32v+ntXP/8eeqpbNVCoWIW6spV5UQdLlU1z5ZhPh2SaY+oQwYdpbSnlTBzMdDPXUaChLJfr0WbYt2YbNS+/gM3gIA7wdaaOnipq4kqqiRL5fvZO7qdW0fWMWIf5u+Dnqoq+Sx5HPthJ2+i65PSYzrp8noR5mVFeKMDZuRlqVzaFlW7mamEmetiFdxrxMtwBPvOwMkFZmEHv+OrHRaXSfOR9fr7bYifOI3LaCc2X63HAex7LBbnRrZ4mOli4GQsxpUykVBUl8tWQbmSJdHF+drrxPTztjBAeYUBguNvwc25dvx3bCW3QeNpxB3o7o1cYRe+WcMm/Jsd9L9BoQzBDHSiK/P87Z8Pvc0/emb09n+gU5Y2TrilrWeXLvXGPLTU8GDgni35P8MTc2QldTA80nEkgFq5HgiWporKWsKJeEHR+Ro2JPfZe3CXU3oa2FIRrauuiqlnLn6An2LdlEwdDp+If2Y9YAR5pqaqguSqEiK5JPNp/jdpkOzoMm81qwCz3cbdDWN6Lqxj6uXwhj/ZG7lBp4YO/dhVeHd6N9GzU0G7LJv3WEc+lu1Ot3ZvnrxkQdPsn+76+SXOtEn/EDGPVSLzqYCZXs66nOTSHqy3VcKDYj0z6Uxe/1wd/ZBJ3aYh5c3MKJmHrO5XnywcxB9Aq0wkiligvzVxJ+6ToXGyUEjZ9Cz+Ae9PQyR1qVR/bNZKIP3aLL1Jdo52OLQdUDdq7aSWq5Kh2mLKCftx3uFrpoSOvJuPotl87FsemkI+On9mfcSwE4mhqjKW2iNv8+Dy5+ya5T2qTUdmLuJ0Po3B4URffZs2QrV5Trx4DAMa8Q9J/rJyad7rOX0L2rL35/VKbt77Q7tRaqBFEZeWUiZ06fZfHK7zENGEtQ72Amh3qgSw3Fd64Q+e3nROT3wLTTQBatDsWo7j5JF86xYelOHmi2R6+DO+P7WKOpqkKz9KG3oTaforwywqPVGfPGGF59aygOWi1QJW+uQlISyYZj5RyON2DDwj74dGjzC6FcgrFHSkbEXm7uWUPDiFW09Q0m+E9qXfudpvJP0c3zQVXL90JcX0Fh4nUSTm1jx0UptYbuvDZvMj7Otji2MUJfW63l0PaM1liWTsHl9Ww5WEpMsVCnajr+bnZY/ZNI9dxr4/mhSoFc2oy4vpy0qCNcCz/JNxfALWQAL7w+Gk9bcyyNdNHV+vEgLVjokYmpK88mP+UG336yk+RGY7RCJvBqfy/8O9phZqL/OCxYuL44ejPnziSy+gcL3lo8gP6hrgg6VXVZUVyLTOLzH2p4ddYohvR3wrDgGmFRRaRX6RAY0p121saY66pAcx0PIr8l+vJVTid0YfArI5j4Wi8ljGtJSihMS+DrhRuotOmEzbAJDPO0wEpboqxteHXLejL1OyLr9wb/CrDAuc3zW/BbC1WS+jIas69x6lohiSXqBPbtjrOdGZZ6qtBcS2rMbmIjwjmV0IXgscP419shWGn8WDBWWBTS6kQK0uOZul2Km7sbH04LUoLPT/Hm0ZmuAVFNKQmnvuL02dt8GwGvzH2NgUN64GVngYFQPuMhLJfc2M6VszdYs9uCF94NYchoT2XeTmNuLLdi7/H599WMmBzKuBd7K+/rGaKvz712f+mHvxtUyeqVCtT7P/1KWadK8cIcxg7qzAi/FgOeQi5FJhXTWFtHbXkORcl3Obv5KLcbzKl3D2H2tAH4d7TC5JHhR1pFfVk6u9/9mDNRpdzT92fxl2/Sv6871moSZT/1lQXUFKdxdstRYlLFpNiHMHNqfwb0aK9UWHzWFiltyiTteiR7532D6QuT8ZgwniBrLfSeMG7Iqh+Qcjua+R+H4dyjH0MmDaG9WiYX9ocTcSmF0cs/xt/HDcc/aV7y/8dQJRxqmilKjCHx4jGOxReQlJ5PTVEBFSJ1NPRNsLCzRc/ahy4B7XltmBVh35zgasQN7mYVomVpi76bPyY9x/KGvyrGNWls3nyY7LRc6hulaFvb4RM6id79+jDaR5OE/V9w5shRThVZo6Orh6mZBVKLIMaO8GdIFzOqYs4TfvAsp8/fpsbcCk1DPfS1tFBIDHHy8KRzDx+6tVch+/Zdzhy8SHpRLkXNatTpmONkpottO29sfUKYGAgNmffZ/81J7mYXUSlTRdvKHpOeo+kV5MY7fjK+2naEC+diKcouQtPCBjvfIAJH/JvBttnUpl5j2vJDSDSNMXZoh5mHJ+7qxWiUZXPsejEa6qY4WBrTyamJopIyUnNqKazXw8TMGg8vb0a+8Qp+7g5PVY2XNtVSkXiOM5di2X/uHg0lOYjQQmFkh6uDKe28u9Gu61BC3A2QJF0l9rsvqRg4i3b+vgxqK+Lq9m+IvBJNVEENuQVV1ElU0TG1wspYF1fPTnQb+Rpd7JpRL7vLhf0/EHangtQKFazaGCrzYPQMDbFs7423X3c6d/Kkk706RQmXuXruLJsO3KFZTYM2lkboaqihamCAiroaGndvUtigoMjQDqe+A+mkXUOHkniuphdSVC5DJjJGz74XfUb3YdLrgSjuRXLz+CkOfRdGgYUNMmMjjPU0lOp/BuZtsfUZQIhLA41lGfxw9BqFtQ00yQQFJGN6jJhI5/bmOOWEcer6Pa7cK6OgQgsLWxN8gnwZ+9ZbmGRfI//6GfZEPiC1ABql5ji0C2TMK/0Y1L8d4lvnOXvoGevH3RO/4C707OaNo5UpBn/kl+F3+Ny0HqqEsIMGirLukxAdzrdhSWTUqGPl7YdHUxLSokpiEvXo8+IY+gzpSpC3CXkX13Pl5FG2nCimUqaDmq4eFsaays1fcFIr/d1SMWINIyptBvL/2DsP8Cqr+49/bu5KbvZOyCSLkJBASCAQ9t7LrVicHWprHa0dfztsbbW21lpbR9WK1A0oCrI3JCFkkb032Tu5uXv8n/cGEFQEAoT1nufh4RHve855v+d3zns+53fO7zyyZh4/WjnedmO8cK7KqG6ht/A9XstzYmvXOF67O4b4oDPDAp8pheD76uLox1/w5QvrGPPMs8TMSCFWvPD3EljMd2cxNKgSttIYKP7iFdu48UlqM8e7rJhlKvyC/Bm/4C6mz5zN0vHetqhmZ4Wqtgoa9vyV1ze2kNE2kl+88jMmjg6yrbyLaWgKDB2qDKjbqin54p9s2ZfHjmOdNHeDo7s7QVGjSFpyL/MmxzEzdvAsh20CatJh7Mxj2/Y9vLZ2B811LWjNMiTufvi5j2XmglmseXSZbeu5cI+dAFWGvmoqMlPZ9e4Gcvsjkbp7MC1RT1ZmO2p8SVq2iumJIYS7aTBW7ealtfv5Mq0SFzdXRkZH4efqDCVFVDm6YAodzfJJ80gaE0pEiBvCTQ12VgPa3jZq0newYU8Ou4rbmDorGc+OdgwlVVQEjmPM9CksnT+ZQBc5jvKhe1suGKr6WlBX7uFf7+3j031luLi5EDoqkhHCPZ3FRdTaOzIQHMXySfOZGBdG1Ej3wXc6bV1ioO4AVQU7+eWxBMaOjufZm6NsW/C+uXQhQJWelsIDFH3xb9anNpFRoaalB/yC/IhMnGJr0yXj/YgNGjyDbuiroSbvCLvWbSCnPRCjszdTEw0UFXbQoXElaclKpiVHEBfm+Y16Dc1az/+pSwtVVbz33Ft89kUB2puf4HuLk7hzwuBdZRZdK531hez+4BMyCuup08iJiJtOzPhEYseNJizAw+YxPcU1pi7U7eWsfeTPbD/cTskJqJo7LQAvbS27P/iY1CMFHGvVERk3nehxyYxJiiMi0AMvVxXCzSVng6qmtFdIzcjglbJJ3LV8BrfNjrHFFxC0+KoP9tPdVEXq5x+yN1dNyXEYJanDITwWt6S5rFqQRIifG/ZniQx5/i1weX55nUOVia66Uupy00ir6Ka11/A1FSXgMtIW6nZesgcZO7Ooqmyi9+Sv3P0hcjILIyU4alrY8mUGeoPw8R1MvnFTiIoby5QIFR1FeynOOUpGpRGN0Q6Jgztyv7FMTRlNSqwX0u5aio7kkp1RTKPeiFaYyUkUKJS+RI6NJ2FSDKGKdmoKSzh8oNBWh9Nr6+AVjEfYOGaOAn1LAwcFOLMNMSdS5CSiogJZGmlh6/ajlJYeP1VPR58gAhLnMsG3D2tnNZ98mYlGZ0Hi6IYseBRjvM24mrrIyKpFY3DE0UFFpHcfXRozrX0ns7HH2cOPSQvnERHsg/9pN6Oa9Rr6arPIzCvjYH7TqYsJhY7l4qLCKygav9GTSAh1QdFdQ0vuYbTRs3Ed4U+oUz95X26jqKiK0n7JqYHUdgYSK+7+IURPmU98qAtulg7qcw6TUXSc8qY+TBarEPIPR3dvAqITSYiPJHqkH8J2cn1nNfWVRWzbn0drlxC23oqdnRS5ixtKR0dcu5tR60x0y1QoI+IItFMT2FtNWR+YjMLxTxm9jCQycQyzlsTiqGulJS+P7O1pVBgMdJvMCMVLZUq8QiIInziDaGUz/S117EirxOLkMDiy9A0QmjiNYF9XfNsyyKnpparjq5b1ChjB5MVLcGotpqs8j8PVAwwYhJcX1upGMGFmIhMnh+HYX0tJxtntZ3zKOMK8HXG2v8biqZ/4eCqlUoRjsSaLBbOt7c+dDAMdaNor2LI7m+LGfvTOIwgyNSHX29GiD2f64iTixwbi7SDcBv8lpQV5pNfAaV34m4U4uELIBGYmRjB1tK9tC4PwgTdpu1HXHuBQmzPFpihWJ3oTePq5yG/kJEBVP+VpBWRvziTqzhUEjQ7HR9wGdu6GvchfDA2qhPYyUZ/+BcWFxRypx9a/T6bAsdOJHjOW5AhXlN8xadX3tdJdvJNDx/qoHfBi/u3zCPXz4GzBQi/yVW+Ix4cOVSa0Pc3UH/mc3IpOilu/kkuhciY4cS7jokOJDxFOKA0mq9mAua+azJxCtu0rOk1fYdIXQFT8GOasSEa4G3VwN6hgJAZ6GitpyNxDaomCXqMdYeEm6pvtsHcLZvqSGQS52+Nk7UffXsbOg8fIKqxFbzDi7uePi4MTkqYW1H6hOEWPYWFiDP6uDjieNlZYjDoM3bWkHskhNbcC39AQ7HvUWNv70cZPISY+ipRov1NRAYdqGBcKVcJ2Mn17OXsO55GRV43eaMTF2xc3ZxfbOw14B6GMEt5pNEHuTjh+y+KCtrWQtvo8Pu8aTbB/MCvjvc5SfUFrI921BdRlbCGjDhpPzU/A1S/U1qYTIzwI8T7prTPQ31pLfeYejhRD64CUsAgzze3CHM2P6YtnEOrjjMd5bO0dqqZne+6SQZVFB8Z2MnakkpvXhHbsHCbHhTBp5OC5b4u+g96WStK276OySU2fwpPY5GnERIcTFuhx6ht3qp7mAXTqNo58tIWCygGalGEsv2MKo8OdUOkaSNu2j+LyJhqN9sROnEHMmBiiw7yRSyTfcTREWLa0ULXvXQrKqznidSuLxoUyI/zbzqZbMAz00FmVxZHsZvJKe/CS9OEzZiwBE6cQF+SCi8PV+yG9jqHqUneBc+VnxmQ0olVrsDIYi9/BQY5UuOPqVBLcsAbUvZrBs2BSGY4uzijk8u8wxnOVe2H/32wUDln3Y5YosJMqcLBX2O7kGax7P1aZPVKFyhbs4Iyqf1cxtjCbZiwSCRap1PYuwidIiCAjROQbBKQTYTDsGRsAACAASURBVM8Fn4Bl8L4t4Y/wG6PRaPvbzs7OFunp5E+EyDIW4T+F0PNSKTLhGWFY1ajR67RoTRYkchUKpQOO9tIzVjsGRxMTGLWotQY0RosNgBzslYPbPXS99OtBY1Hg7OyAUiE7jzYwIUSuUfep0ekMGM2gVLnh4GCPalj2Yl95+7kwazu/X1+op+qMXG1uJh06rY6+Xg1mqT0Ke3tcXFU2W7pUh45tWyh0/ejNUowocXKQI5N9V+6D0QJ1Gj2aAS1KoZ8rFeIdRednEhf1q6FB1UUVeephq9mMWa/HYLLaxkOFyh6Z1O6S2eGlqeW1lcvQoWr431PX24VWq0NttsPZ3QWVSmXr82d4Xcw6DAYdfWoNRpOwlCRDau+Ms4MC1bkWxYR7GfVaurv7MdkpkauccVEpUHznWHT+OlwoVH01EddjFN5pQIPBaMGK1PZOTg5KHM/xTsK5LJNBi9Zsj1yuQHUiYMH51/r8fqnv60ar0draRuXqgqOTyrZ9+0oFy71kUGUDezMGrXAflBmzVGkLiGN/cseKRYfRoKWn14hU4YCjs3D36ncHS7JaLBi1PehMwsK9CheVHKXUbDtb3NVrBIkcR1c3m3fr/OaJwqKVkZpjJfT0aHBPSMTT0R7nc6wBC2Op2WTGZCdDJpOiuAgv7PlZycX/SoSqi9fwRA5WrBYrZrNgPIL/0w6pVPK1MJRW23YBwUgGV0ElSGUCbNgNW8cWOovFYraFyZRI7GxAJYTKFP7dVnfh3iw74dzA2V2435BskJpsXfuk3/ckVH3128GhSzL4q8EklCuE7Tzx/OA/CfuxTv5gMKTnyX8/GdLTYjbZYM1i8/YJ+glAdZaQn1az7ZJlQe/B9z3harYYMQnb5612ts5q0+GctnBa+52ARTupHDvpme7rc2Yz5B9cefsZctW/48GLhiosWMwWTCYz1hP2KwCPYC/nbtPzeyObjVpMWKwSLAiQ//W+/fV8Bi1XqJfZbMFOJkViJ06uz0/ti/vVFYUqm50MjjeCBQhjw6W0w4tT5tp8+lqCKovJaOvvgrddKpchlUpP7dw4pb4QWc0y+F0a/PYJ++FkNvg+fRvUt7aWcP2KMOE1mWxXsEikwnNCyOtLM9INGaps72TBZDZf8DsJZ7Jt8xLhfQRvx/nN0i/YmM9oG5nMNvcSVLs0yl1wdS748t+zl/DVt+bk1TzCfObUBfZC2wjzIKPV9g2SygajT36XydjysX3vhKVBYUFbsDFh/mHGZFsIkCCTy8+Zz1d1HjwPp+1XYzRZkDsPBoATttZ/VxLsYvCdBr+3p97pwuUetidEqBo2qcWCRAVEBb5NgYuCKlFSUYGvKXAloUpsjEuvwLUEVZf+7Yc3xyFD1fBW87oo7dJ5qq4LOa6blxCh6rppSvFFRAWuTQVEqLo22+1qrbUIVVdrywytXiJUDU23oTwlQtVQVBvaMyJUDU23q/0pEaqu9hYS6ycqcJ0rIELVdd7Aw/x6IlQNs+CXuTgRqi6zwKdlL0LV8Gptf+KMkLAVVC+cRxDTNa+ACFXXfBOKLyAqcG0rIELVtd1+V1vtRai62lrk4uojQtXF6XchT4tQdSFqXdxvRU/Vxel3tT4tQtXV2jJivUQFbhAFRKi6QRp6mF5ThKphEnqYihGhapiEFmL02klQngjyI3pPLq/uIlRdXn2vVO4iVF0p5cVyRQVEBWwKiFAlGsKlVECEqkup5pXPS4Sq4WsDEaqGV2tx+9/w6T1cJYlQNVxKi+WICogKfKsCIlSJhnEpFRCh6lKqeeXzEqFq+NpAhKrh1VqEquHTe7hKEqFquJQWyxEVEBUQoUq0gcuugAhVl13iYS1AhKrhk1uEquHVWoSq4dN7uEoSoWq4lBbLERUQFRChSrSBy66ACFWXXeJhLUCEquGTW4Sq4dVahKrh03u4SrrmoGpmciCrFkQybWIgzs5KjGYxDOVwGYtYjqjA5VBA2P5nL5Mi3LluNJsxD14QLyZRgSEpoJDZYSeRIJGA3mjBYhUNakhCXiUPiVA1fA0hQtXwai1C1fDpPVwlCVClkEmxV8hQyqUYdb0XVbTEoO25bF8wv5T/sXR2GHevGM2YaG/s7WUIEWrEJCogKnDtKiBMfh0UMoS5r95oFifB125TXhU1Fz5kAlRZrVYMJhGqropGuYhKCG2plNshkUgwWyw2UBbT5VFAgCphUcKmtXh30uUR+USuNoA97Z4qYawS07WvgDCfEaBKqZCilMuufqiaNzWYWxeNYvxYP+wdZOiM5mu/FcQ3EBW4gRUQJk0u9nKbp0pjMGGyWGyAJSZRgQtVQPB6qpQypHZ2NjjX2exJNKYL1fFq+r1MKsFRKbNN9E0mCwN6k22sENOlV0AutUOllNq0Np7Q+tKXIuYoKCCX2dnsWkgCUGn0JlGY60ABAZZVChmOSjkOymsAqqZPDGDFvAgmJQWgdJAxYBCh6jqwQ/EVbmAFhEHIU6XAbLWiNphsH3NxHnwDG8RFvLqw9cJJKbNNWCwWK2q9CaO4n/QiFL3yjypkElwc5Dbvo8FooU9nFMeHy9QsgpfK1WEQYIVdA31aEWAvk9Q276urg9yWveAcELQW07WvgLAI5GIvw8VBiZO9/Or3VE1O8GfxrDCmpQQhd5DRrxMN8do3Q/ENbmQFZHYSfJ3sMVmt9OoMJ7Zs3ciKiO8+VAUEqHJzUJyCql6tEYO4RXyocl4VzwmX0bo7KmxQJUz0uzUGEaouU8vYy+1wVylsUCVM9LsHDKJX8LJpLcXDUWHLXWsYtGsxXfsKCFDloVLg7qjExUEhQtW136TiG4gKXFsKiFB1bbXX1VxbEaqu5tYZWt1EqBqabkN5SoSqoag2tGeEIBUiVA1Nu6v5KRGqrubWEesmKnADKCBC1Q3QyMP0iiJUDZPQw1iMCFXDJ7YIVcOptQhVw6f28JUkQtXwaS2WJCogKvAtCohQJZrFpVJAhKpLpeTVk48IVcPXFiJUDafWIlQNn9rDV5IIVcOntViSqICogAhVog1cRgVEqLqM4l6hrEWoGj7hRagaTq1FqBo+tYevJBGqhk9rsSRRAVEBEapEG7iMCohQdRnFvUJZi1A1fMKLUDWcWotQNXxqD19JIlQNn9ZiSaICogIiVIk2cBkVEKHqMop7hbIWoWr4hBehaji1FqFq+NQevpJEqBo+rcWSRAVEBUSoEm3gMiogQtVlFPcKZS1C1fAJL0LVcGotQtXwqT18JYlQNXxaiyWJCogKiFAl2sBlVECEqsso7hXKWoSq4RNehKrh1FqEquFTe/hKEqFq+LQWSxIVEBUQoUq0gcuogAhVl1HcK5S1CFXDJ7wIVcOptQhVw6f28JV0HUOVBTDR21hLS1kBjVoYMICdVYpf9HhGBPjj7yr/FqXNgJHj2YeorW2gQueAu7MSe4kETYeegPgEAiLD8XeSIhW+4GISFRAVuCgFhhpS3WIcwKrroqakkLLyGgoq2sDZHXf/QKIiRhMRFoCvtytCLz+9p+o6q2mpKCV7/zFatAZ0KhdcgmKJHxfDqIggnGUgtfuOV7IYwNBGWV4LlSVqYuePw8fPDdV3PXNRCokPn68ClwKqzLoezL21pO5pQm1SkbBqCh4qOSrp+dZC/N2lVGDoUGXBqOunp6GI0txSSorq6QMUHiPwCo4iPiGOQF833By+rWGNmAz9NB7bQ6NaSbvrRCaGu+HvZn/er9Zdfpj2rj4aHccTFeBGgMf5P3vehVziHw4dqiwYtP30NpZTXVJEVVUtLX3g4BWIX2gUkTGjGeHteuqy27NW29iLrr+No/uakLt7MnrGGBwlIP/a2Gq1WjD11lJTeJzDu5pIWDmZ0DEhuMlAco1My4Z++a8ObU8rLUU5ZBfXU3m82yano18Y/uExJI6PxsdVheNpolktRtu3srGigLLCfEobBlBrZSgdPIhMSCIqOpSRIZ4IPeH8PmMmrBYdx4X+0W2i0XkyE8PdCfJ0+EbTqpuLaSgrIiu1jC6DIyr/UBJmTyXU3xUvZ8W3moKhv52Ogq3UmQPodxtLcrgbrqpvm69f4g5wCbK7zqHKSHtFPtVH9lHc2kt9Sx+dXTpCEhcQl5hAcsJIVDIJcunpvVCAKgMVuz+luLCQ7D47JAMW5BY5CntnYmfOYVRCHKGuMgTxxCQqICpwcQpcMFRZrWDV099SR0thNpmFJRRU1FFZ24pBKsHJ05+RkUnEpUwmdkwko7ycEMrApMes66YiN52SrFxKcurpNJswOKpQ+QYTMSqJ0bHxxEV74+wg59u7twVh0t1fd4g9X1aTlmFm1a9vZ3RsEJ6yi9NBfPriFbhYqDJpu+lsrKA6/zBbPmnGpArmzucfJNTdAbdr45t+8SJeZTkMFapM2k56mqvIPbyfwuxyKiub6DGq0Su9sfeLJWXJciYnRDI2xNW26GL7mgtjC0a03U101BWSufMTKvX+9Ebfy91TAhkd4HxOdawmHWZ9Lzlb1lJS30NT+GoWjg8iIdT1nM9e6R8MFaqMA622fnMsPZWKklLq6hpp6tJjUfngGhDF2AlJJCTEETMqDEe5ZHA8PiMJupvRtpfSVn6ED9a24BoVx5KfrsBbyhkLGhajBqOmi6q8VI7sLmHzxy3c8dyDTFmcRIDyeoYqQSMLAx1lNJXlkbU7k/zGXprUeuwlJmSO7rj5RRA3YRbxY0KJCPVA+CTZSUwYBrrpyM8kpyCLjOJiGhvV9LZpMRtkhE2eTcq8GUyfNRE3uQTFd81rbf3DhK63hd7GUjJ2rqe8x4GWyAdZPVWwcbdTrWoVFh+N/eQf+pKCo5kUl/TRr5chdw8keOJMpqZEEzfKH7lEqONXxmAx9NJVX0r6J2/T4j4e5dhlLI7zPiuAXek+8/Xyr2OoEhofG9F3N1ZQU3iEQ4dz2HKgBJkijPFz5nP7Y/cS4SbH84yVKuE5KwMdLfR3Hae7p4Yv3ymjR+PE3CdWERHsg7eLyrZyYnetLIlcbVYn1kdU4DQFLhyqLGBqpmjHLrY8+zo5/gk4Roxk7lh32nO3UVNWybFmJdLJt5M8Zx5PLY7FWSnDqm5C13CYN95JpaTJjuU/+j5RQe44GxppK9jE5t0Sjmsj+MnvlxMW5I7jty7Z6RjoqCb/k2fZvr+H3I4xfP+5H5I0Lhx/pdisV1qBi4Wq/tpDpO3fyz/f3Ep/rz/RE6fz0PMPMVKEqivWtEOFKnXNQUozdvHKumK8I6NJTInBvqeQjKMlHCzoRTnhDm5ZOo0HF8XYvNm27m41g7mLmkObyfjgP2wr16AJnkbUsoe4e0owowNczqmDqb8RXeMRXn7tU47Ww4jFj3L3jAimRHme89kr/YOhQlV36Zfkp27h9Y/ycAsfS3TcGDyMTWRnl5CZX4tCoWDmrWtY8r0HiPaQ46T8+uAq7CzSUJe+kZxPX2fD0WCCpi7hnl+vIVCJbffAySTsNOitOWTro+lHO9BqgvjRcw8xZ3HydQ5VJkBP2Y5/kr59L5+mhzLtruXMXp5EgKKX6t3vk7U7jX11k1mwZjE335OCmxTkkn66a0rY/ZsXOWh1oSEuiVtCFZjLMik+eIDifntGL7id5d9/lFhvBe4O3+GrEqDK0kVD5m4y1/7D1j86vMYTvvynrJ4aQkKo+1dQpWvH0pPPS//8mPJmEzc9/jQjJXU0FxTyj7erWHzfCpbeNgtvuVDHr9pX35ZFec5R/vpyLeMWzWTVA/MZYS9FeY04Ma5jqBpsJJNBi2Ggh/72YlK/3M0nr39GC044BsUzOnkBS29KIU5YZf6aZ95k0GM29GHQt7N3XRY9ajsmPrScEa6OOMulX61sXelRUCxfVOAaV+BCocpiNqKu3EFqahHvbOkmaW4ycfEjifJ3QNtSSE1eOmnbt1JoTWJE4nx+9tit+DtbMVbkU/buGxwyBqEPT+S2VTMJ8FChMHcx0JLNl28cID9fzbgnHmb82BBGeau+oexAyzGOF+xm/QdfkFNij9Y+mYeev5+JCSPxE6HqilviUKFqoLWStqLtHM7UUNXQjsFaS1GRHO+wJB4RoeqKtusFQ5XVBBY1xV9so2DfURqDxxI+NooxkX7Ide0UH95E6r69HOUm5i2ew8OrkxC6rsTQjbarnkNb91Ff30C/boCmtHy0fuNQrXyY+6YHExt4Dqgy99BYkM2R9//HluwKmuyDiLn1Ce6YFkFyhMcV1fF8Cr9gqBK8EZYesta/x7HUDNqDUwiPHcOoUH8crWrqS7PJPZrOrgOF+CWvZNrtD7I0zgtflzO3fZkNA/TX7uPwrm1s/uwgle1xJC5eyv1P32UDJQGqhHG/vXAHhbnlpGVr0FtraGpWU1hoz8PPPczc6xyqLIYeLP2VbHz3vxxMq0IfdBtLl09l5pQInKV6uov3kntwHy+/X0vYnMXMv3MFU0e6Yd8vbL/LYsMXTciCIoiaOpZYdxnW1hKqcw/x3w1peIydx+If/oxJgfZ4O377lgvBg2RSN9n6R3VlNQNmHY1p+aidwpCteox7poeQFPYVVBl7a9HV7eBv62pp1Pvx5G8fIEDRTMPRNF75zSeMvutuJt++ijhPBQ4yO7AawdJH8dbPyD2YRbnbbCbOSGRmSjj2Es6yc+R8rHp4f3PdQ5VNTmGQNR3n6KZtfPTsOzQpzXSYnVFrg1n+/TuYOW8i42O8bLR8JgwbAR1Z7++hu9dA+JrleKvscT6/TaeXpiVtW52s2PxudoMFXyubDq1CvQcdhthdwfNnJ+shOBYlonfx0tjlJczlgqHKZKD18JukVfTxSf80frIkmkmjvGz7wSUM0FJ4gNwP/szGDBesIdN46PnHGOmkpjfjIJufeg7j4vsJWXELi2I9cVIKTxmAXo78+19k7s6iafZPmTNjLLPifW2r10J/s1pMWI39VB7dQfbezezOrqO2yRul0wQeeX41ExJC8BGh6hJaxdCyGipUdVdnUbP/DbbnB6OzUzF9ch8bNrZhUoXxyPOPMNJdJW7/G1qTXPRTFw5VBjD3kLM+lcqjdYx84HaCw3zwtR16NFG7802yvljH59pbSZ43m/vvSBiEKk0TfU1FfPTmVrokTniPHYt547t0OgTRvuBhHpwZzJizQtWJHS6NWRQeOshnb22juqMLS2A0o+/8GSsnh5F42oTzokW5TBlcMFSZB8DYwNY3NlGU28TEx39GVPgI/J0GJ+b6jgIqc/fx0gvr6QucRvTSNTw4M4Tg087eWE0atD3NHNv5PodTszic305XTyxTli7kwadvse0AELIzG/XU7nuDjKMN7C4OYcakPro7O/jgo3Yefu4R5i6edF17qiyaFoyt6fz9X59yuETLlPt/zYKkcBJPbisdqKUiL42/PP06+lGziVm2mvumBOHcl8fx6gJ2tkUxOjKcueMCbG1j6a+hqeIov/3jJ9iHTWTpjx5hYoA9XqqzQJW2FX1XKR//ZxvH+634TZuGacM6uo0q6hc+xv0zQ5hwmo3r2kvpKfyQf+5wpVs2mt89NQtP+06qMw7xn6dewmvF/Yy95S6mBzvipLDDrO9G35HF9vf3kZPbRdIjjxEfO5Iw92vrw3rjQJW+hqM7Mlj/6h48g/pp7usiPa8bR9dpTFkwjx8+vcx2JuLMw8gCVA2Q8fLHtLdrCfjxDwj2UOH57WfrLs8wJ1CJ0YhFIsEql5+a5F2ewi5trgLMGI0W28FRufzKnfI2mcxYLFZkMukVhbtLq+71k9tQoKrpwEc0ae1oHbWCRD97/J0HD7xIsNBfn0vz4f/w2md6+pzH8JAwKaaKqrS9/OnZdxh7x0+YefNtTA50wMFml8LWEyOVO/7GkQN72NB1KyuWzeDOJTEIXV2YilkMfZg6svn4w1w+31xK8kQNdQ0OVDeP5LEXVpOYEIKneObmihvlUKFK09NBV205RtcA5FI1LuoM/vLyMVqNvjzy/OMiVF3Blr1wqDpxPqdXh0FrROHujFwhRWYnnJfuo+DttaSv20T14keZOHsyKycEDC6c6HrQq9upb7FiZ2+Pu5OEotf+j/w+J6oSzwVVgwGuSj78E/mFReSoEtGnpiGTuuJ291MsSQ4947zJFZTzO4u+cKhSg76G/XtbqG+yY+GqiXh4njjDahs3m2kty+KDX75Mvc9EXL8Fqky9lbRVZ/O3l/LQ61uIHqVn934PYqbO4Ie/vQUf+eC8zGI22/rogNGM2XWErY+m78vmjy8e4+HnHmfu4inXOVS1Yuw4yt9f3kBGpZ5lP3uWqaMDGeV1YpuVpZPmgmw2P/kcpYEpKBfewY/nC0HVhOPEOjRWexRKBSrlIDTpWvKozz/In16uJDAxmTU/u4NAB4ntzNu3JYu+D9NAK3UtVixSJb7+LhS+9msKj2vJS/gmVA00F9KauZbX0/3od4rnd49Ox1PWTEH6QX7/f/8mctkDzLzlLmaFDkKVtq2Ehl2/Y319KOUO8/j1bRMI83X9WsyDq7XnfFWvGwuq9pbw6boSpi72RNtdwYGPPqdCPQKH8ImMv2klS6ZFEDPSC8FEB83qBFT96wPa2jWMePhhQtxVeJ0GVSb9ANquRpqON9LS1o3aDCr3EXj6BhES7INKasCi7aerW4fZYkWqUKB08cTBXoIcHV2t3RiMFqxSKXbIsHdywsnVFcEbKrVqMKi7yNucj9XZmYA58RhrS+nt0tJlcCM8NhQfHzeUEiuGvjZ62ltoPt5Mj1aP3iS43VR4B4fi6+ePn4cD0hOersHmN6If6KXreDX1tU20davB3hkXr0C8/QMJCfTEqutDp+7BYLbDKlUiU6hwc3PEzjiAQd1Nj8aC2SpBKpchtXfFUeWA84kILdqOCrqP51FoiMbFyZFYDy1V5S3o7JxxChllW6lylOowqNtoqDlOe6catUWKk7svnj6++I/wQyW349tYTFjV6mk9Tn1dE316M2aFIy7eoQQF+eLj7XZqf7xw6Ly/Lo0KtTsddoGM99WhbuugpVWNY4hwYFaGvUmPVXBPSu2Q2EmxSpQoZRbspQa61SZMFqutDiYccHR2wdvHzTbJHk5n5dU/jFxcDS8UqqwWM+qGMrQWKQafSDyUElvAmcFkorsyjeptf2HtLle03pN45C8/IFB3jLLUXfzuhY0k3/Uo824SoEqFMIkQzlAKf5rS3yRz327eODSWJXfO467VyTavtEyiQd1aS9GH75HX40aTUyiT3DPJyuoltcSbH//lASYkhOEznIstFyf5dfv0UKFK2O6tV6uROjohMbRibTnIn/6eRbPei0eef0KEqitoMRcMVSfqarUM9uzBHQoGdJ0t1H3+BYd2l5B/3MrEpx5gfHI0Md6OtiesQiAbkw6tUY5UJkFm7iXzlV+Q2+VI5djvhipjfyPa5kw2rC+gdQASlk6g/O0PaGoxYrn1SW6eFkZy+HW6/c/cS0OjHrVGRliYJ0r7r1aXLAM1NBSn88/fvkVfQArhK4SAHwEEeghR4gQQVVN/aC+F23aRq0rGw7WfSEUe72y0IzBxOg/8ZjUjFIOeKmGRVq/uty0wSx0dofkge7al8/sXsnj4uSeue6gyD7RgaE7lpX9vIrPGxPKf/ZmU6ABGnZqQauisOEb687/hgDaGntiVPHX/BEb6OSMTFucHOwIWkxZDVxlZqYfYf/AYTcpJTEiZyE2Lxtrg9euRFk92favZgMWotfUPiVSCyt7MUaF/1A6QF/8Y988401OlbSmiI3sd/97qQbdyDL/53Ry8HdqpOHKIF3/xMmGrHmTyrauZHGiPvaGZ46U5rH/zffRRMwieuZLFo7zwdLz2VipvLKjaV8OmD1u47aeJOJuqyFv3BrvyWyjTeqIOnMaae+Yye0osEd7OyCQS7E5C1Rsf0NapYcT3HybETYXXiXY2arrpaW2gsqCA5tZ2OvrUaC1mZHbuuHqGEJqcSKgnOBs7qSquo6NXg1HhiH9sMgG+DrjZ9VFbXENPTzcakwG1WoZPaDgRcTGozP3ouhporCxh+ysHwMOTuDUz6M1Po7VRQ5MhgEWrFzI6yg8nXSe1ZUUcbzhOa3s/GqMBo8mKRYA072B8g8KJiQ7Dx8MJJweFDRjNA02011eQm5ZNQ3Mn3RodCJ4cpxB8QmKZM28CsoHjdDeUU9usQW/niZNnIOPHhaAyd9kmmXWtA/T1DqA3WpAHjCE4yJcIXyXqrlYaiw9QkbuTw4YZeLi5McWvk5yMKtSqEDymLmd+pBIXYys1ZcdobOylu9+AXiJFoVDh4u6NT0g4Hgo77GVyjDjiE+CBs7MUq6aD2pIS6qqqaOnoQm0yYUaBUupD4Nh4QmOjCPNQYh3oput4MVVHPiGjK5BGWSzzQ7vpqqmjsl6N+9T5BDvL8dd30NqvwSC1R+7ojrunL97OEtwUfdTUtdLZrUVnlOLsM5LAkUGMigq0RdS5cn63Kzi7uUxFXyhUfVc1LMYeGvL2cHDt7zl4fDxOo+bz0K9uwa3jAIUHdvDsvw+QcvePmX/TLUwMOAlVgzl25HxE9p7dvLLBhTn3LOH2B+fgJTT2QAVNJZlsenELqsRZRK2Yz4iadWzfVsu2PDd+9PzDTEwQA1VcJvO4oGyHClWnF2Lqr8fQfJDnXhKh6oLEv0w/HipUDZKSBSx6+tobaczNIeOl/5BaJ+W4TxJrnlhB0sRIAv3cUQiLmGcs0BttC35HX/m1DaqqzgZVtoP7Otprsik98C7bahJx9B/Fj+/xY8cz/ySrsJv+lY+xelYkU6/jQBXfbPrBhSptUwZlmbv40z8P4RQ7lxm3fY9FcZ74uiptk3t9bx7pG/dy+PMCRv/kSUI8u3Ao3cjfPzDgNW4G9z19L0FfC1Rha1arBUPTQXZtS+cPf71xoMrYlM4rr35KeoWeaQ/9jtkJoYwdMbgogFVHd3U+Wa/8mq3HR9IUuITfPjmDiCB32/ZWIRm1vag76qkv8HhOpQAAIABJREFU3suWralsT20gZtWDTJ+awuy4UDycFSjPa1eREatFQ4bQP2oHyP8WqDJ0VtJf9gWvvt1PsyGIH/15Jf6qZhpzM3jrz58y+pbvMfnmlcR4StBXHKbgSCZvbB1gyso5LLttOt6CZ9mox6g3YEaGTKlAoVQObvO/is/A3FhQtauSTe82cPNTc4mMtsfcXMTW597iUEYxOTIVronLmTpvDj++YyJOUjuU54CqztIdHEs9zH83NhE3ewYpcxIIctRS8fEX5KSWcSz5VpbNHMm8YC3527/gYGYF5f0qZj74K6YkhBLloqa2oJi68qNUl+WQlidh9IxF3PSDu3BtOUre7j1s/mQvNV0a5FIpfm6OtOo0qE1KrFIf7nvm54yPckJZ/DlrP8+hxezFuKV3MC7UE2+lBl17MR9tPExFu4zw2bezYkYs46N8bZ6cnsKN5B7ax3829jJpxVySp4yE2sPs2FtLfZ879//mcfys1TTn7uG/H6XTaogiMHY2j/94KkHOWjRNFVRUVXHscA6F+Q1I5t7PrOljWDYK8ra+y4EDmew/1obG6o9UCIkq60anMWCJmIz93Pv4WUwbhspsXn1nO5NufpCEpDjivM3kff4u2Zn5ZLUq8JSADB/aGcfqxxcxeaITxuJNfLSpltoeF+bfs4JwHzskdWVkvfIeeUHJ2E2fyxOLQlAX7CBr9xZ2HDlOS78TRokLTvJuzEYtBqU70vn3MDPIyiRTCR99mctxkxfOEcncND+ZcSNd8JR3UZa+hdQjDaQVK1n4vZuZNG0ccWE+oqfqEk+eLiVUGTsLSN+/ixf+8l88UtaQPGcJa+aPQlvwAem7dvKPj5qY9/2HWXTrcmI8ZQgTtpNpEKq28soGI9Pvvp2bH1xpizzVnfNf8o9sZm3rPKalTOXOZC96M97g0y117Czy5OHnH2ZCQrgYqOIS28VQshOhaiiqXd3PXBRUmXWgrefIR5+z639fkNvZTbtRgkkqLHwmM/fWhay6bw7+DsI36nQdLgCqBqo4vH83f33+Tabf93+kzEohyb+djb/9FxmFvehuSKga3FJdn/5fMrd9zLu7RhC/ZBW3/HAlEW5SnOR26PtaaNj3DFvL5RzQz+Wp2ycRasyjMe0D/rneis/4mTzw9L2MEKFqkJkMXVh7inj7xf+xJ7MF1bKHuXPuWObF+Q8arrmbtuIc9vzyWfZJY+idtIJn7k8m3G/wrkYhdZQfoDx9M+9tPkZZTTtqjRGlszsRkxYwafGdLE4aQaDXCUj7zmHh3FBl1XdhVpez7s/vU1wzQPzDjxJmzaKruoLXD/pw6+2zWbE4BldpP/mvvU3+3lyaFv2IlJRYUka5I7MM0N5QR0tTG/244jkigBFBI2zetFMbU67CoesGg6oqNr1znJt/OY+YRF+Uhl6qdm0nY+c+tu06QrNnJN4JKSxYtZypYwIJ91NhxwBHv+6pstOBsYP0DR9yaH8m6QPBTJo6lkkJIThJNBR//DlZe3M4NmICK+5ayKp5kegLd/LZpoPsK+5j8eN/YuaEaMZ4QW97O90NWdQVpfLmh8cJnzKX7z1xL27tuZQd3MOOTdvJbeilX+mHy8hxTIgSLkxzxGRSMWVePPqeBvZ/uI5WZRS+o5JYuGgmQR5OOMsNGNUtpG7/jKM5ZeR3ujF/1U3MmD6JSC97+gs+IWPPXl76QM2iB29n0c2TceurJutALg0tBibcvRo/hwE0lUfY/M5rZLaHYwpewm+emEmkrxyrupOu7g4Kt31O1q691E39KdOnJ3D7GBlF+zZwcHsqe/eW0oU9vlHRxE+ZiItVh9wnBElkIqOPf0pFYRX/PargB4+sZtaUGAKdLNSnr+fArr289XkhYdHxBAbF4uQYxsxlUXg6dJOz7i3SO90xekexbNF4vFRWBipKOfrqOnLlgcgmTOPJny5F1phF+b7tbNucT32PCaubNwkzp+LrrkKlVGIdPZVoLztC9ZVse/dtMtpc6fCfy6P3zCIpygsnay9NRz8grXiAQ22juGV5MuNig/BxU4mRHy/xQHZJoMqiB2s/xRvXsy+9iPca5KxcuZR50xKJD3ShI2stqTv38q8NWpb/5AEW37aQMCcJ8tMCqAxC1Ze8skHLlLvu4qZ7FhKgryHty12kHa3AddHdTBoXTaKHgba0/7Bhcw07C9358QsPk5QQbtv7L6Yrq4AIVVdW/8tR+sVAldWoxaquJj+tiLysOqyeDmh6m2itq+JIrpbASbOYffdtzIn2ws/19APx5wNVwgWoBhoOfEhWfiWb69y5+ZalJI8NxFPewCf/9wqZRT2YbnqC22dEkBJ5HW7/O0uDm3S9aJvz2Ld1A4fTjiENu5vkWdOYPmU0wvFXO00LnfUlbFz7Gd3uEfjNXcXCKG8cW9OoPvQhL6834Tt+Bt//7b34ycHpa1tDbkRPFcICgaGT9E0fceBQJum93kycnMTkpHh8Pf3w8zCiO17Epif/QqF3MvL5t/DEshiCvRyxs50bttBWnk1tfiaFnTL0Og0SdSuV6al0Wv2QRc5jzf2LiRsddB5Bec4NVYKHGFMfeXv2UlPVgMYjEAdLH1aJnFb7OCaODWX0CCv6xsN8+UkxxVV2zHh4NbGRHniaOqjb9yWVA3La5G74Itwx54dWFcO8WeH4eznazjtfjekGg6pqNr3TxM2/nEPMxGAchK0BukYqDu5n58vvkNrSRatTIK7jl3DXyqlMHR+Kj7OZjH+9ZztTFfDjRwh1d8TT2oWlt4j3Xvwf+9NrUMxbxfhwTyLd7NDq9NSl51CdV04jrky76zbmr5yBf28G7727iU/3VrP0yWeZkTSGeL/B26fN3UU0lx7mt89nMiJhMmueXIOnpp7O0jSOHd7Fxt1VtHnE4b/oHh6a6ku0tyPaATPOlkoO7t3Hn174iJR7f8XsBQtYOs7njPuz+iq2cWTPDv7x6m6ib/4J05avYmGsJ7rSzzm6Zx8vvt/GpBULmL18OiO93TA212MYGEAVOx53FyWSthLy3v05m6uDqHZfym9+Mp3oYMGdLHRSE5Vb3iHrs/+RHvcYSZOSuGOsI03l2eRs2cHBDTsoUnoxZv5i1vzwB3hb1djLJZhldpSt+y2Hcrr4QrOc3z85k9kpI22rKabWdPbv3MHvn19Pwqp7mDh1BmN9nPB276WhKJe1v3sLY8IMRkyYwNQgJVaTka6GZip3H6JBY4dDeAy3PnE/npZ2urIPs/+dDRzrNqMPi+H7jz9OTJAX7hixOHrgYK9Aqmmm5MM/siVPR6ppIk89toqk2EAcDWra0tZR0udEsccCloxxZ+TX4+5fjT36GqzTxUHV4IWIBnULmo5CvnxpE9l1Fppn3sb3F8QybbSfbbtma+Y60nYe5JVPDNz8xBqW3jGXAOF+jNMOx3XkfHzCUyVA1W0su2UyqpKtrN/UxpEKFx5/fjGjIryRqzvozPofm7bWsKfYiR/+8UHGxUfgLZfZzhPIpINXLohp+BUQoWr4Nb/cJV4cVOmwqBtp6YMegxMjA10wtBVRnrmbt9/ZSodLPEGz7uJHS2KIChg8LzuYzg1VFmMvJs1x9v77b5R3SNDO/gVzo92J8jIhsTTx6R9eJ7e0F8uKH7NycigTIryQKeyRyey+5fLby63i+eV/wYEqviVb4XLe/vYayg+tZ2d6JeU9Tqz64WMkxIQR4mL7ytNbmUl52iFeek/PqKnjuO+JGTghQVd9mLojn/HaRi3e46Zw7y/vwkcqw0UpR2k/eHTBFlTkBtz+d1LqrvK95Gfs5f1NuTgERRMcm0jkyDhiQoHuUtb98hW6I+cQtHw196QE4ucmRAkYnK91NTbR3dqJfUgUzgojko4y0t59jd3pDeT0jbDtfkqZHE/YOUNcnwdUnexJ/S10NdVRWlCCWuKFg08oMeOjcLUHY2sp5bvfYmf9SDqdJ/HT1WPxd9PQVX6MnX/5B43e8diNn8x40sk8Zia3OYRHnlpBfLQ/7mc7/HV+pn7ZfnWDQ5UQrtyItqOW3qp03n71M9Jzqul2cCV2yRpmzJ3BrZN9yXjmHVpb1IT+8XFCPR1x1TWirdvHq//ZQla5mun3PsgoPw987CUYhYOAWj1mvQkj9viMHInfCGeUbYd4d91mPj9Q/w2oMnYV0Vh8mGf+mkmAAFU/v58RMgPSrhLayg/x538eRhIYz81PPEa8pwxPezvMJjP9pZvZvWMnf3/nMEsff5bZCxeQEux4BlSZ+8sp2reHtb97A9OMNUQvWsGaGSEYK7dydO82XlyXg1mmZMTIMOJSFjJ+QhyjR4Xg7qRCKTMy0FhM9lu/4svaIGq9l/Lbn0xn1Cmo0lG+ZS2Zn31AXtxjJE6exG0TfDHqe6ncsZ6MD95kS8idjJ02m58tGovMasFOYsRs6iPr1afZu7eVL5vm8ZsXFjN7XqQtQIilLYv9u3by2z+/z4wf/orZi5aSPEKJte0IWYf28Nd/bCZu8c0kzphBmKMEiZ0Es3B+TKPBaJWjcPYgJDYKR4UJjbC/+NVn2GGNpmXMCn6/MokILyekwvFlITCI0Fa6bjqPrWfDlnQ+S+/i3qefIWXCGAIkfRx77y16VX44zF9NjLvUpruYLr0CFw9VWlsY9fxPXuSLtnFIQ1NYs2YOoR4qPE4cmu4p/Jz03Yf469oGbnrsPpbcvtC2V/8MqMrbSPbeHbzykZ7pdy1g5oyRlPztRVJLXWh2SuC+h8LxD3LEpOmjr2w7B9MayK5Wsuz+lUSNisTH2YPQiBG4OKtObbe49GqJOX6XAiJUXX/2cVFQJSycmo2YhL+sdijkUqymLjrrCtnx4l9JbfOiLXwZv/zhNMZG+J46e3I+UKVrL6C3bD3/fiuNer03429/kDAnOV4yLVJzB4fe/ZzSun5001YwY8wIxkUG4hoYhbeLPa4O3x62+kq33qWAKkN7ERV5h/nX65/iGDmF8QtuZnp8KD6uDiiEczLmXnI+Ws+e/2xkX9cExsyK5qY7g20nlTVN+bQU7eezvVpcw8ewcPUiPB3cCfDzITTM33aeRvhzI0OVSddPf1cLxyuLaW7vp9/sgMOIGIKd29Acz+HFF9bjnrSMlFvuYXGcF15Ogk9n8IybyWDCbDJhp1BiJ7Fi1XbRnvspn31xiE8ONrHy579n5tSJjDux4H92ezx/qLIK/c9oQK/TY0aKnUyBvUqJ1NhEbcER1v7pNbym3k788tUkBTugGMinMvcIf3shk6h5s1l4z3yCqGX/e1+y78tCkp98msSkGGK8r05f1Q0GVZVfbf+bGMqgn0jgqn6EOwCObNvK3j2H2XKoEJfwBOImTWbFyhm0f7gVq95K+FOPEuLhiGNvNV1563n9g0OUdNlz+8+fZrS/F15KsErsbGG77STCBFyKQuWIQqrD0nyQteu2nBdU3fPUA7bQoIq+MrqqD/O7v6ShCo3ngd/8lCB7bO5zq9lE57FP2LVtL/94L5/bfv0MsxfMYZyP/My7mAzHKdu/lw9/+RI1424iaMEym0vYXl1DQ1ke+/dlUFFRRmtnP2anMEaEjCEmfjxT509ghIccS2sR2W/+mi/rgqg7DaoUtpWPr6CqQICqlBRunehnu/W7eueHHH3/VQ6M/gljUmbyyPSQUyuAZkM/Be89w+6d9WzIn8BTf1vF7AWjcbUDXcN+9u/cyR9f2sTSx/7AvGUrSPCR0Vf0OWl7tvHi2jTm3PsQs5csJ8RBCNonsd3fJZVIkEgGO6yDsxNymQl1XRFZ//olBxUT6Bp3Fz+fG0aILerQV8liHEDfns2OD79g08fpxDz0DClTo0nw6GXz/9JReAUw6ZZFeMjBXoxOcVm++UOHKmH7jZ6m7B3k5eaxK78D37GziR03nlnjQ7CXCvE0B9NAzR6O7NvHn/6VxpwHHmLhrSsY43HyTJVgy2YaDv+XjD27ePtoJItvmcTsJBcO/eVVSlokdDsFEjnKGScPMFvUtJYWU1PbQ1u/jHHT4/ELjcfXdwyzZsUS6Od21W5NuCwNeBVleqmgyth8kD+LgSquipa9GKj69hfQoW6t4sjLT7Ojxolir6U8/ZOZJET52hb2BtOgp0o49J9zluh/6sZcOo69x9qttdT0SAkZHYWzVIVcp8XceZyywkqaNGaM0XGMVrkzOmI00UuWEBXgir/NY3P1pYuBKothAGNfHUcP7edodhEd0gDGTJjKxOQJBLkpByOtCpcFm1rJ+Pgzdv73c6pkI3EJ9CIkzAGZykRf63GayiuoqDfiMsKfMSnxuLjFM2ZMLDOmj7aNqyehyngiUMUzN0igitOtxWzUoe/voKdHjVpvwc7JDW3JLspTD/D2Nj2JK5ex/N6lxHg54Kg4+8TFYuhHV7eH9eu3887nBSx94o/MmjaJxBHfvPj+TGsdhKrME4Eqjn1LoIqzW/fg7pLu4s0U5qTzfoacqfMWMm/uVITNQJb2o5Qey+KZ17qYumQq37t/Mq7mRva+8R57Nhwk4ok/MSE5noRzgt+V6V83HlS9W8/NTy0g5jSosoGVcKdSRwFHDu3j369+QmtHP47+QSQsXYmqtAR/D0/G/fgxQtwcceiqoO3o/3hzQwblAx7c9fQLJIb7EyRc+30y2W69tWCxShBuojY2H+Kdd7/dU2XoLKSx6DDP/C2bwPGTueep+21QJe8ro7PqEM+8kIXTyHi+/9uHbYc2beFFzSa68jeya9sBXlpXxJ3/9zRzFswk1lt2hqcKfQOlB/by4S9eomjMCgLmL+Ppm+NxlVowqTvoa62kIPsIuTnHyCttoaVNhWtAHGt+9xMSozxx7S0h+61f2zxVZ0KVEA5VR9kXa8n89EMKxj5G0pSTUKWjaudHZH7wGgJsxUyeweqUwBPKWLAYdTTsf5Xd24tYu9WVO59czpSZowh0saO9ZAdHj2Ty4c5KbvrRE8ycO5cwVzu6cj4hbfeX/OPDHOb98CkW3XIHMR5ylKefWLRabO1oFTZxSAz01RVy9F+/4phqErrxq3lgRggB7l99Nm0VshrA2Ebmxx+x+78baJ/xKOMnBTEvsp9P9kjw8Q/mlmWx19T9YFdmKBl6qRcOVYOrbkZdF7qeWjI3riO71ki250p+sDyelBj/wRVnkwaD0Uy/XoZCnUtB+j7+9Px6xt3+KLNW3cbUEAccbB+cQVsu/ewl0nbv5Qvz7axcOob5cVKOfLydlt5ueiXQ2wNSpQGrELWzoIb2Ni1ai5yoxJF4BY/Hd8Rkli+OIyTAXYSqoZvDRT15SaCqtxZD4z6ee/kYzUYf8Z6qi2qRi3/4kkOVVY+6rZqsf/0fuxvcKPZbxS8fnMTYCO/TPFV69P2tZL74NLndTlRN+GZI9YGWMjqKd7C/uIe61h7Q9wCuGPt06BqqqG7toFNAgLBwQvSujA6PZfx9dxIb7EaA6/UFVVaTDk13Ew2FB9myO5viFjNLH3yU8dEjCXUf9JQYBjQYNGqkKi2laZnk7k6lTwF9OlAPWLF309Dd0kp96XG6+sDV35PwhHCcPKeQmJDIovmxX0GVxYzh+D52bTvCH/6ex8PPPXbdh1Q/W0+ymHWYde0c/eANDm8+RKZ2GYvvmcNNdyfghBDs6+zJYlCjb9zP+k928d9PC1n11O+YOXUC8T72wqT4hH9LcBIIEfdO39RuwGJWc/TvT5NbqyE/8Zv3VJ2tVKvFiNXUT/5nr3Isv5jSMT9mflI0s0+cOTS0HKU07xjPvCth1oJE7r07BgdTI/v+8x77Nhwi+PFnmZA8lvFCdJmrMN1YULWvik0fNXLLT+cSI6xkn9Ygtsm4SUtPYwl1OVt5+6NUckqbUbm5Y6fVMnp8Ivc8+xdGujvjNHAcTfVuXnlrK2lVRibf/RSLJo8i6fR7KCwmIW45BqsCo0GPXUcGa9/dxKb91ax46nmmJcYSd+JiG0NbPg0FB/njP0oITJzEPb/83uB5j3NAlaZ6Jzu27uQvr+1h8RN/YM4CYfufw5lQ1VdK3v49vPa7N9FNW0PMouX8aFYI1tYaNOo+DCNCkZuMmDqP01Z5lA2bUsmvNzHroV8xNymUcLt68t79he1MVY37Un7/k+lEBbsjt01ENZRsXMvRjz+mOPlJkqZN5taJPrYJ6tmhyopwz5Chu5CDW3bz+p/XY/WLIyhqBJMSFWQeyUUtcSN81p3MnRxL7Eg/lFLQ1h4gfd8O/vTKVqIW3sespTezNNEPx9PuxBAm0WaLCT2OyOxMaI6fD1QJl5mYqE99l9zNr7OxfSmBgW4sHm+k1n4mQSGRTI9xt1mKeE7m8oxgQ4MqPW1l+ynb/gqHdSnYByazdFaSLRDJyWsDrJ151Df3sL/Gh+Swfkz12bz2mzfxXf4jElbewtxoV1Q2qDLYLgXNevkVju7IpGLeY8yfFcuc0a6ou3oxmoWw/WA2Cx8WKyZNGy3pH7BjfxNpVW6s/tVqxsZF4evghJuwxUUhE+8xuzymcs5cLwVU6TsrUJd9wd/erKNdEswjzz8s3lN1TuUv3w8uOVRZeuhpKGHrr5+jQB6Gdu49PDQ3gkg/59P67QC6ngb2/OIP5KvdaF30TagSIsmatH30a03ojWZhpdPmR7Ea1Vj1DWx++T0Kq9Ww6AEWjQ0mKcIXlZcHDkoZijPjt18+8S4w56F6qozd5VTk5/Lv1w/hPy6JCQtmEj/SFw9H4d5H2woXDUezOV5Ugeuc2TipVDho+zFLhG2ZwsW+IJFZ6KtMpSbtC97bBd7xE7n10VvwtXfCy8nRNraeOlNlMdNftpnd2zJ5/o16Hn7uEeYunnRdX/57tqbU9zbTXbadjz/ewZGSfpLu+BXTJ8eSEOk+GH78O2zg/9k7D/CoqvQPv9Mnk5n03ggpJCTUBEINvYMgxYK69rbqupYVd21r213L7tp1V1fRRUEFlN5LCKEkQEJCgJAE0nuv02f+z52gi4p/CJAB8R4fnkflzv3u+Z36nvOd71j0zTQf/Zpvvs3m6x0m7nn5YUYOjydEI9xEYMBsE/yOlGiUUhRnRMoV5n42awPbn3yJrGITRTPOH6qs+npMdQf59OMj5BZLWfDUzcT18sFf3YV/Dqg6dJAX3mph1JxR3HJvEp62UnZ9+AU7V+wh7PcvM3T4QBKCRKjqZvP+6eMBI5cwYnAgM8ZHkDwyFIWLnDaD5dzvtVsct37v23Sclf8uYO6zc+g/PAq3sxyRsXQ2YG4sZOuGjaSkpLM3qxibzYv+I8bx4Gt/IsJLi5u5DktDJovf/Iptqfko4kcyZvI4Rg4fRKiPDqm1ldbqco7uz0QV3h//uHjCKGDd4uWsXXuQ8JsfYdSIAQwLd8XcXEb+4QOkp6WTss9EzOjRXPfQgi54M5yi9VQqL/49HZdeA7j9T78jXCfFXSl1gIml6Qjp6zfy6V/+i3LGvQycOo0bJ8WgkUlRSLpueK8+uJL9W3exeFkR/W6+i1GzpzE+Skd77nrKKss45jOZweGBxHiAofEkG97/jIz9J/G961nGD4sm3rWGk2v/ysp0C4c74rn/wWuJj/DE1dJEZV46mdtTyMzIxzzqHoaPHsGspBC0rnZKdi4n/YsPSIv5Lf1Gjuf+cRGnG7gJm6WN0vQN7Nq4j2XLTxAxcjSxAyLpF62msroJmc6XqMQx9PbX4aPrishkacgme9c23n55CcbgeMKSRjN9+gQiQn3w0kgRGmph1hFq6jvwHT6NMH8NqvpjpL/7NGnyRJoH3shjU6IJ9xYiOv40tRRu4dT+r/nnKhOdegUDogIYtGAhcf36EO1YaRNTTynQPagSoNxMU9FesvdsYvOq1Vj730Lv+OFM6eeD1WrDbrOD1EZz5i5K60xke01mzjB3Qkz5pCx+hzzGou07mVtv6Y+3ToXM1IK1NY9V76znQEY9sY8+xLCB4cT7n90FwtRWTW3aB6z4LqT6q10h1f3FatJTVeS833vxUGWjvSKH6n2f8cHyJhrVMdz70gNE+2nxEf1/z7scLuWD3YUq4YJSS2sl5TWdNHbKCIzohYfOBVeFML200Fy6l1MZW1nxYSHSfiMZcMeNjO3tgb/j7ElXspsb6KzNZ8Wf/snRDk9MM+/mjknR9Avrmqj+v8naCuYyvnz2HQ4dbYZ5j7FgbBTDrsLof3arEbuhnqO7tpG2I4NvDlkZMXkEk6cl4im3CZ75OC6NNdSTm3aCosJWRj14OzF9Qgk4S3/ZcmIbp1I/560V4J84jruevb3r8t8fiG7HZjVTvf8ztm86wDtft3H3iw8wafpwwnU/8tQ5V1ldxr9XK2R4uXaJoDdZaeoUFvfONwku6yZaKgooOZbJnl07KOnQoQjox/Q5s4kO8cXXIZqRxopyGqrrMWqD8Pbxwt9b5wAt4Tx5c1UBW1Z+zuESCU2aRO64bRL9orxQmxrJ27SLUxWdVCtCGDVlMOG9/b4vB7u5GWtniaN9HC610jLrAW6bGM3QaN9zePV00lx8nLyVS8loDccYPIQbrx+Ev4fL994d5rpMThxK58+v5jJ0zmRuuH8qQRSz7aNlbF+5l4Q/vULikP709T4zWuf56tbzz13FO1WCixBYjJ0Y25toay1i/4ajrP/3MSb+aTaxw/virVLj4aHFxUX1k7j3rYUpZKRu519LtlLXGETk4GQefOU+Irw1eErawFDM5veXsvXb7RxubqNX8jQGjplAQrQ/CmMdtSfzSFm1m+Dxcxgyby6DvZrJ+uJLNn+1mZLY8fRL7MuIWE/MdQUc3H+I1NRcWlrciRs5gsk3TqNPsDdaUxlNJ/fy3uJMFAGxzL77Nnq7q/D1cEPr4Y5K2khZyk72vPIBKR790CUO46brxuDnqsRVasZmaCZn0384mJ7H/vJ45t5/AxOmDXPcyVG//z0O5xziy7ZJTBoSz/g4P9T2drI/+oL8jEKk9y4iKSGSOG0TdQf/y/JvDrMz28LomxbQJ9wPehDCAAAgAElEQVQDL2stxfvXkZVbzLFqCV5DryFpWBJjB4Xj4WKhYv9GDq5Zys6Q64hNGM69yZGo1Dq0GtComtnz3kvs2HqcLafCue6B2Qwb1Z9AnQ6dhysqtQopEuQKJQqFHLlMisRQxqkDe1j16sccrKyj3SuQ/jNvZHBcOOFecszNJWRs3UdFjZHEex+mT4ALLjXHOLjkDXbZY6jvM52Hx0cTEeCDxsUVd50ahfx/UdoszYXUFuzllb8u5chJKZrgkTz+0o0MHRKFrufb4a/aQnegSjhDZTW2kLX+XXZu28XqtBoGjp9OZFQEAUorJuEgrrBLLLNSuW0fLTZPWPAI1ydHMEBXTV3mx3zxrZyyzkgWPj6ZMKGeGGtpPbWPbzbXU9TkzV1PXUdUsBceP+M3YWqtojrtfQdUbT0m3FP1IEMHR4n3VF0BtfjCoarLpdTYWkt13j6Obfsv3+w2066NZd6DNxEXEUqojwdatdxxZlZMzlOgu1Bl6WxEX7qfXRllHCmz039UEuGhvvhpFWBspSR7FTl7NpGWl8TAKVNYcPcExyXfQhwiIQCCELq6ta6IihOZrHjnS4r0biiT5zF3TDwD+oTg4+3mmC/8bDWwCK6ApSz987sczG3Bfu0jXD8+mhExPs4T7QItdW+nSti1r8dQmc43H37Dhg25lPkMZmhiKImx7piMVsculNWix9pSQvZxK9WdwTz44p0kxIdx2lHnB1/alLeVU6lLePs7qHrmzjPuqTodbMHQhr65mmNbP2NXSg4r0mDuAzeTPHkEMcEBuGkU53mB7QWKdIl+1n2oOj2nNbSj72ylpb2Jity95B46wNb9FfQZN5fk6bMZEeWF1uHBYwbayN+TwrGMTGrcBhIWEUVcRCAatR1jUxHl+Zl8siwVggcydM5NTI/3J8TdSGf9SVY98Rop6fXkuQ7i4dfuInlsPH5yoUANtDeUUleSzYq3v+R4tR3GXMe1yf0YEtcLbx83x1UlZ9uMNXecpPjAXlb/ZRlec24mZu48EvxUuJwRMcrWcoJTuQd4/Z8bCBk6huQ5U+gtPcXedbvI2F/EtEVP0y++D8HChVVXYLrKocpC3YmDFOxex4b0Qo4W1NJUrccjxBMXvwiUfgNY+JvJDBkQgc+PXJwt+hYaSnPJ37+GZWtLMWijuP+VJ4ny1uIltzpuUa/J3ceRndv55vPNVEmUmNzccXVRIrHp0HmGMGD8aIYm9ScuJhSt/DRobFnNsvQq2kx2PL088YwbTXSADX9bESu+OYxMG8iAoUMIc62npqKMzCMlVNW0I1G64OXvj1rmTlzSaCbdchPR3lJc9dW0Fh5hx45VHM6rorgthL79/PCUm2g/ks9JpS/qiHgmTZhE/9gQQoVD9FJoOPwlGalbeH9DNbKwaEJCvYg3HaOg2gu9diA3/3Yusb188JZ2YK7PZsfH37DpyxQqfL2xqXR4evoyYmoC0qqjVBxM5ZB2AIHh0SSGelGZfoiyopNUNNbTovJG46ojwFOHT/9pjvu8Zib7kLn4eXZuTWf9ETV9EgcQGRNNeEggnm4aXNRCBApXfELC8Q/0I9BbiNhnoqO2mKrMFNZ9tYX9mYW0ePo4osio5GrsFnf6JA1hYFIsib3tZG7fQ9rmvZTWVdJgd8Hi4kmguxrfqGFEJI5n/tR+hPjqvo/SZrc00VqZx9pFr5Nj8KVjws3cN7sf8eFe516ZvAIb9i/pk7oDVdbOSvS1Obz11hIOZeaAzIzB6oEdNUohmpHgxiuMPRI7pmYIiElk3O//QHIfHyI8hLvbSjmwejXpaSfIbooiNha8dJ0cSK+nd9I4EieMJamfP+4a5c9eMChAVUXKG6xcX8T2E77c/8ojJA3uQ+CVuXD2S6oKF/2tFw5VgseDifz177J/x3bWHailttmOTeaCV6Av/SbeyLDk8Uwa5Hf6HN5Ff6r4gvNUoNtQ1VFPx6kUlq5MYfW2o2jcdARHRhDo7wfHj1Kp0tAaGsP04RMZ3Lc3vcM8EDaxhLojnA2yNOawfetO/vvFVhqq6jHYZEjdfPFy68fwieO47rez8FWA688dVnFA1Sn+++cP2HOkFcM1D3HHxFjG9fU9zxxfvse6B1VmWiuOcnLjq3yzuZCUI52Y5K5otSq0LjJs3/XFwllnq5EOrwQ8+k3iqXvH0a+XD5qzuIw0Hd9Iwc5PeG8V+CVO4o5n7nNEae06ri507EbqjqVyYv37rD1QS86pThrawCvAl/ABwxgw9TYmDQ6gT/CVvxTafajqumuq7uguctJ3s2J7Lo0yPzxCYhgzbDDxsRGEh/qhUyu6Ang5oKqZoxu/YN+q5aSUuaK3h+DlEUx8jJGmxipKKtroPfwaEpKSSBocjYcApJJWOuvzWfHEPxxQVXgmVMmsDq+hfam7+HDxBkf7cGywuXnj7daPhFHJ3PC72QRoFI6Aaj9O1fvf52DmAT4tGsncaaO4ZnQsWqVwZut/C1V2SzstNcVkbfqatMMt5JVaiaAMTdQAvIZOYsq4gQT5uqO6Ql1or3KostJclk957n4yTzZR32rs8i+127HJ3UEbxpjJQ4iODMLjLNBrbq+nszqXHSmFtNh0jLxuDoE69ekGDubWSuqLCsjanUl5SwctFit2xw6LJx5+vYgfmUjvEG/83LpOb3VUFVB5Moc9WcU0tRmRqLR4RiUQGawkSN3Inv1FWO0u+AcE4iZvorGxheLKth/VSw1BkTEMSB5NgJscncyEXbjE+HAqBSfKyK+Q4R2oRSW1YixvpNMvAs+oPgxPiMXbVfCN7cpoR1UupflHST1wihaVG0pXFSG2OjqUvVH69WXMiD746FxQCedNzI0U7T/E8fQcis02DDIXXD38GDhiIC7tFbQWHaFQ6o/GzdOhT33eSZpb2+k448slUjm6sIFEx/YmIdad8rRP2L5pJx+vKkTbN56QsGD6eQo+01YMRgstrXa03r6Ex8YxdPxkQjxd0Er1WJrLyN1/mLzjxdQYzVgQwqqrUKr8iBo8gJi4UIKUDeRlHudozikE9QRHyO+Si18kfr3jGT4oFC83lzMOcZrobKjgwGt/45QyFP2Uu5kV70mY148CW1y+8e6qtdwdqLIZmzC1lrJ1ZzZV1bVoXaGtHUxn9ZxwwSekN/3GjnHUH0+HC7aJmqPpnDxaSFaBAk8/OxqdnfIqGTEJg4kb3Bc/VykK2c+HzxcWXJoLdpJztIH8Oi0jZ4+nV4gf7ldmlOSrtt6cLWMXDlVCL2GhMnMzJ0/kk1MBghfpdymg7wgiYuPoH+6O8gdnC35V8l6WzHYXqqymDkwNhRw8dJTM3CJMJjOunt7o3DyQ1NRh8PBHFtGX0f2jCfbSoTlj8ieEf7a2l5Cbm8fuvXlnjmBAAOF9Yxk+JRE3GY6zvmdN1k6wNpC+IY1TlQZMcckMj/EnJvCXMNGX4qlROoISGMxWmjpMDpT5mYyibyqnJnsjuUXtFNWfo3r4ROLeK45JCWH4eZw59v7vdx1VR6nP38/uXNCFxTBs6mjH3KzL81b4Egut5ceozNxKdiXUnjE90vmFEth/DP3DPQj6UZTfy1Jxz2H0wqDKTuPJTE4dP8reY3VY3YLx6xXNsIExjvPEuh+E6hf6ND3Vxw5w6vABcssNtOi1yGRuhAQJ5wBNjiBOfZPGERUZRqivENZC4LZOTO11HF69lYKSDmqUvRg/ZxhRUYFoJTZs7SXk551g267cH+XQn+CIaEZMH4qHSobLD9pHFxCW7l7GiaJisn2uZUx8GEm93M+ikg1zZyvNxYfJzq3mRGELntJ2PPvEEzAoiehAHVqXKzPQi5CZqxiqusrKLBy2M3Zik8qRSGVIhWVsm81x9sJqtqHQuaJQq/7fe2Vaq2owWiwo/AJwUchQ/WC+1eXbqm83YhTup0KG2lWDWuNyVt9Sm3AWyiQEVJBgkyhQKxXIZELUOgtmq9IRil1+gbuaVrMRi76DTqMZs12CVK5Bq1GhPjOYwxlV2GYxY9a306nvxCCcSFRo0Wld0GrOBhJmrFYLRr0Z5EpkarVDM5vF4vj/CoUSqeBAfY5kt1kQwpjXn9xJys49fPzVQZQD+hPk78lA2mlqbaa6rpGy0kaMbS0ExAxizP0vkBzjR7TvdwcTzY7gH51teoeOMoUCjU7oLGQXHiDAbkHfUkf2F/+i1b0Xmgm3EuclxUu8m+pcRXrRf98dqLpoY6dfYDUZMbU10ynEk5Er0bm7OdxBz4eL7DYbNpMRs8WG1S5BIbgPyy+i7l2qTInvcew2eLgoHYeqbTY7LXozJqvQR4vpl6pAd6Hq+3xajVjMRto79Y62arfLkKpcHZe+/yDA0SUXpmsC6ZgPCHcoCot+ShnKK/Sy0jOz372dqksuHDazCZvJjMkGUoUMhVp91Ube7T5UdeltaGvBZDRiVujQqBWOwCfnSjarBVN7K0aTGaOjP5ShcnFB7apDIfupK6swxpn1rZiswuxWjavLxbpUdp3xL8/Np7VNj1v8QDw0akck6/8vCeOscCerVSpHKpehvNDJ8bkEuoR/f9VDlc0mHFx3hO36XxwUh39QVxh1iUyGRCr9fyfjFqOp61mlAD1d4SX/l7r8fLsOyNscO1UCXEhlXWT0Y+/7LvckK3Z71/cI/vnCp3WFApd0/XOBLvsO+zbBj7nLBUq4t0km6/qesyXBf9xutWIVJomOH8iQy4TfnO35rnDlwkQFidSh2Xe7fg5tHPdEnfvDrR1V6GuO8OHHK6nSuxA7cQFRod4EurvgihWLxYLJ1IFR38zx9Z9yss5CxZDHWDgygpFRXqezYXN8h03QXFBRKBOhHIVvuNDGYamnpbaIr949iFt4BONum4KHcDeVeH7iQhU9799dDqhygJHV4tiNsEskyORdB5zPp/4I9R1H+H7HpjcS4czfef72vEURH7wgBUSouiDZrugfXTBUOdpo1wLq9+OrsLAqnPc4jwXACxela37hGJ+6BqiuMeoXMJZcbqgS+mWHJ5FjmiF4oXTNRc6nX77w8ro8v7xQqBIWsm1C3Rbu5RTu6DyPeuWo/47xTtDWUSlPz1PlXREVfySw43mbME8Vlge6bFxc/T19ZrWjE4vFhtxV6zgrfy4PPsectmsy6/hzppvg5Sm1c1u96qHq3BKITzhTAX1lJvVHvuHVj0qxBwzg7ucfJFynwPPM1RbhgkB7B1lLXuBQQS0H+zzGzSMjSY7uCm1+yZLN7IgiJLgbdlYfov7UPtZlRRAW2585c+IduxYXuGl4yT7x1/CiywFVvwZdf415FKHq6iv1C4aqq0+KHs/R5YaqHs/gFWTgQqHqCsqC+ClnUUCEKrFaOFWBloJtlO96l/e+DUMVOZz7XpyNv1qBVnCfEnbshJ02s96x9Zyz+i1OVLVRNugPzBoQRELoaZ/fS/TFQnREY3s95TXt1BzZSF3eNsriniC2fxJT+n63K3aJjImv+VkFRKgSK8elUkCEqkul5JXzHhGqnFcWIlQ5U+uLCanuvO8ULXVPARGquqeX+PRFKmBsyKe1cAfvv5nK0RYXtBOmMGdEHAPCfRzudvq2WmoKcijYuYn0Tl8UvRO49rprifLR4PODQ5gX+SFCsI7yg5Qd2c7n645TdMqKWhHMNY/dyuDEaHqdLXTNxZsU33C2lR2pBH+tGovdTovBhMkiuKOKUokKdF8BEaq6r9mV/gsRqpxXQiJUOVNrEaqcp7bzLIlQ5TytRUuCn7mxGVNzKakbUjlW2kiVxo/+vQII9taikYPJYkTfUEvzqXzqvQfhHd2fySNi0CpkjlDwlzLpa3Kpyd/Pqm0F1LX54Bk4mOnzE+gd7nXWcK+X0rb4rv8pIO5UibXhUikgQtWlUvLKeY8IVc4rCxGqnKm1CFXOU9t5lkSocp7WoqXTCgiHh4XQ2M21FVSeKqS8qonmdiNCTBqpqzcefiEER0QS6ueOp/a7iH89IJ+pDWNnE+VlzaDxwC0wDHcVnI463wMGxVeeTQERqsR6cakUEKHqUil55bxHhCrnlYUIVc7UWoQq56ntPEsiVDlPa9HS91AlhJTpCotuFMK5C/dNCSFvhSg0MgVylRq1iwa1Uu4Ic91jSQjvLgSqMFhAJkeuckG4guY8gun02Cf9Gl8sQtWvsdR7Js8iVPWMrpfzrSJUOU99EaqcqbUIVc5T23mWRKhyntaiJVEBUYGzKCBClVgtLpUCIlRdKiWvnPeIUOW8shChyplai1DlPLWdZ0mEKudpLVoSFRAVEKFKrAM9qIAIVT0o7mV6tQhVzhNehCpnai1ClfPUdp4lEaqcp7VoSVRAVECEKrEO9KACIlT1oLiX6dUiVDlPeBGqnKm1CFXOU9t5ln5xUDVmaDBzJkcxIikYpYucDpPVeWqJlkQFRAUuuQIyiQRvjRKr3U6b0YLFanMELRGTqEB3FRAChOrUCoSBzWaz0260YraJtam7Ol5JzytlUtxc5EgkEsxmG60Gs9g/9FABqWRSdKe1Np3WWrzdomfEFrR20ygcLzee1rpnLIlvdaYCwnEGN7UCNxclWrUCs6HlosxLTPrmHmuDASOXMHVMODfMjCFhQABqjdxxp42YRAVEBX65CkgkoFXIHRMlg8WKVbyk6pdbmJf5yyWAWiFDKpVgt9sxmIU7z3psSLrMuf11mJdJJbgoZA6oEhZcDGarI6iRmC69AsKEUGg/32mtN4uL1pde5a43Clq7KOWOfzefrtc9ZUt8r/MUELwlXBRyR9mqFLJfDlQlDQrAVavEYhW7V+dVF9GSqMClV0CYCAur0UJLttjEi38vvcK/njcKdUkulSJxhPC0d+16ikPEL7oCCEWpkEkdE31h91GYgIpF2jNF+mOtTVZx0bpnlAaZUK9PRzcWFhKFei2mX74CgreEQi5FKZc5yveK36kaPyKUBdP7kDw0GJ1OJa5q//LroJgDUQEUUqErsmOx2cUJk1gfLkoBYQVYmIAjwQFV4kbVRcl52X8sFOX/oMqGWVxI7bEyEbXuMWl/8mIHwJ6GKptNrNfOU75nLQnLeQJUCWUrgNUVD1UjBgcya2IkU8aE4+6uFum+Z+uH+HZRgR5XQOiEVDIZAk4JO1XinKnHJb+qDQi7noL7nzBBFM4qiO5/v+ziFs5cqhRdO1VWm+D+J67o91SJCq6WQmCQ79z/jOLxip6SGkFrwdVSSMLij6h1j0nt1BcLsKySyxz3rP4i3P9EqHJq/RCNiQr0uAIiVPW4xL8qAyJUXV3FLUKV88pThCrnai1ClfP0dpYlEaqcpbRoR1RAVOCsCohQJVaMS6mACFWXUs3L/y4RqpxXBiJUOVdrEaqcp7ezLIlQ5SylRTuiAqICIlSJdaDHFRChqscldqoBEaqcJ7cIVc7VWoQq5+ntLEsiVDlLadGOqICogAhVYh3ocQVEqOpxiZ1qQIQq58ktQpVztRahynl6O8uSCFXOUlq0IyogKiBClVgHelwBEap6XGKnGhChynlyi1DlXK1FqHKe3s6yJEKVs5QW7YgKiAqIUCXWgR5XQISqHpfYqQZEqHKe3CJUOVdrEaqcp7ezLIlQ5SylRTuiAqICIlSJdaDHFRChqscldqoBEaqcJ7cIVc7VWoQq5+ntLEsiVDlLadGOqICogAhVYh3ocQVEqOpxiZ1qQIQq58ktQpVztRahynl6O8uSCFXOUlq0IyogKiBClVgHelwBEap6XGKnGhChynlyi1DlXK1FqHKe3s6yJEKVs5T+f+xYzUasZjNWmRqZTI5SfgV8VE99gs2K3WbB0NmB3mih0yzHw9MVjYsK4b4i4Y+zktVqxWazOcwJN8jL5Vez8M5Stft2xHuquq+Z+IufV0CEqqurdohQ5bzyFKHKuVqLUOU8vZ1l6dcHVXY7YMFk0KNvbaW5pYUOvQmTTYoUYYItwYYCjbsbOnc33HU6lHIJckGpS5msBsz6NqrLKqmpa6BFb8E7ehABft4EaGWX0tKV8S5Bd7uB5soqKo4XUt3eSqNZTYc0iFHDexMe4o4cG63l+dTVtlPR6kNEjC/+AToUDui5NNkw61vpaG6grKSG5vZO9NYuqJJKVahd3AnqHYK3lw53F8GqmJyhwKWBKqFd2zG2N9NW30B9cRVW/164+vkR6qlGmCzgaN8W2utraairp6yuDYvVhlShQu3uS4C/Dz5eOtQyCdIzKpzdYsRkaKW+uoK6xg6aO6yAEjdPb3wC/PDxdEWtkiN1hliijXMqcLFQZbMYsBmaKSlqx2hVENw3BI1ChkIs4HNq3xMPXAqospna0be2UHSyDY23J37h/rjIQPbjccUxTpkcY0RjdRVVzQY6jXbH+OAXGoqvryfeOtUZ2RT6HTAbOjC01lFZXk9TSycGQKX1xN3Lh4AAX1xVMlTy7yqQHavZgKG1nuqKeuoaWjECCo07Wk9vAvx9cdMoUV+GCnfhUCXkyYixrYHqyjrq6loceZJp3NC6ezs0cHNV4XJGnux2G3aLnrbGOuprq6ltMWM0S5HKVPgEBuHr64GXh8bRr3YV03dat6NvEbRuoKm102FHpfPCw8uHwEBfR1sV5mxXehK0vjCosjjqW1ttFRV1rTS06h1ZVWo90Xn5EBzog1alQPmTyi08ZcVi0tNaXUSLVYPJJcAxPmpU5zfntAvtw2qgo7WJxqpqalr0dBiFclHgHRSIr68X3p6uCG32u9pubKujpb6e8rJ6Oq1KlFoPgiJC8dSqHO3ibMli7KCj5iTNdi0mdQChXqrvtbrSy/XXCVW2VhoriynOzibjwCEKyuqp16tQOZqnHCPuRAwZRFziIBIHxOPrqkCnusQjamcVTaW5rFq8jG3peZzoVDLz0ZeYOjqRkaGaK73edP/77FYwV3Jg5TqWPvseh+w2qrWxSAJn8LenJzAtORQXjGR99iybN+azJGsCT/xlOrPnxuEphUvFtC1lR8jP2MniD1aTXVxD/fc58cbdO4YbH7mdCaPjGRTq3v08ir+4IAUuDVQJwGSj5kQGuVu2sfW9leiv+S0xM2Zy5+ig0x2yCWgjb8d6UjZt4+NNubTpTag9AwgcPJW5cyYyNXkAgRrZDwYka0c1DWVH2P7NF2zec4L9+cIg5sXAUeOZNOcapoyOJMi3C/7FdPkVuFiosrRVYqw8wAf/PEq10YubXr2N3l4ueIoFfFkK91JAlan+OCWHM3n71aOETxjBNQ9fQ4gaND+e0wnjlLWRgowdpK38muX7yzlVCwqVP7PuupOpk0cwrp//j6DKRktVAeXZm/nq0x2kHTpJJeAfO4KE5IksmD+dPv6u+Gq/84Sw0tlUSeWR7Xz7+Ra27MxxPO8ZkUDcsHHMnTuV/hG+hLgrna73hUOVFX1LDVVHdrD6yy1s3JxJFaALH0js0HFcO3cqg6P9CfX4H5DarSas7aXkpG1i69pVbMpqpKpRgVoTzMQF1zN5yjDGDevt6Fe7ikmYvNtoLj9OWdZmln66k/05xQ47gfHJDB0zgfkLZhDlrcbb9fwgwekCn2HwwqGqjebyfHI3fsMXmzLZmVPmeKtP7Aj6J0/mNwsmEhPkibf6bHNWA+2NJWStfJOsznBqw+Zx5+hgInzPb84pgLCto4LCrL3sWrmStYfKKag2C7WXCTdcx6TpY5g4PBqNTPr9eFh3dCsHt2/hs493UNTphWfcMBY+ciej4gOI8ju73faakxSu/Svpln7UBs/hjtFBhHiqL2dxnbftXxVUmdvraK89yfYNu8kpbKLC4s2AWE+C/D3QaHQoJWZsZgMdbW3UFeVQ09BCtc2LoeOnk5iYQN9gHQrZJYIrUzPt9SUc3LyW5evT2HasgQVPvc6MsUmMuiqhyga2DmoKTnAsNZXt69eSXunCcZ95vPHUBGYlh6HGxMHFj7FuWx4fn5zOs8/MYv6MeLwkFw9VVlM7xppstmzJYHtaAb7h0Xh5e+DmKgVrBzUnDlN8NI/G8IWMnTKG266NRxjSrvyu+bzb+hX74EVBlWNluZOGkiMU7F3FrqxqqluU+PnGEDF6DDEDYukX6IpcZqW1Oo/i/cvYuKOJgjpXQpL64qu1IeuooerYYZol/fGKSmbhrUmE+GrRSC1AB8fXbWL/5p1slWlQK8DX0E5pZjYtaHGNHszCe+9hSL8owtzE2nIlVLKLgarOmmPkZmWw/NvNZB2Q4BuZwCPvPEi0twteIlRdluK9GKgS+v3OmuPs3LGLdRsOkH1IwYSbZ3PbousJ+wlUmTG1N5K3ZikHi+rJtPgT4afDQ2HF3tFKdV4lrsF9iJ67gIRQLYFuSoRJZkdZBof2Z/D5inTcfLxRKuyYO0rJLjbS7hpB1KQbuX1iLGPj/BzjSVvpQfIyD7FsTQFabx98Q3zR6cDcWkVTQzOFDW6MnDKeiZNHEqCW/syOQ88UxYVCVXt5FvmHD/LlmgIUOg/8w/zRasHSXkNLQwOFDe4MGZfMlBlj8FdLUcsMdNRXcvDTpewqreGAXE2UwoqxpISKY4UY/KIZMnUWC267hQh3Ge4qKTarhc7ydPanZfDlqgO4+/qhUJixtJeRWWTC6BFD1KQbuGtSNCP7+Dq0vpL3q7oPVYKHhJmyzNVkpaWxdpsBbVQEQX0C8VZ00lh0nNqqFlrV45l4zXAmTe6LTgqOTTthscDWTllmKtk7NrBxXxZNgWMIHH87vx3Xiyg/13NXKFsHFkMD6UtWcKSwmpPuwQR6atEp7EgMLVQdLcPo4o9uyjxmDAwk3teOvaOEL5YsJ+toOcHxo9FaW2hv7iSzXMesBWOZMmkQnvIf7hibWwopys3ko/d34jF4FEOvvYakEFc81L+M4xm/CqgSOj7M7ZQV5pC1ZwfLV2VT3uGO16BxLJydwLD+vQjw0iKT2LAa29E3V3Fky9fs3Z3G5swSwkbOY8i46cwYn4ifTo2rsruTpy7XJOH4jjAHlEolSOxmTPpG6iO7lbcAACAASURBVPLTWbZ0Hcs3HGbm068zeWwSI4LPb9Xg3K3gCnzC1onZUMPmvzzNuoMtrHNZwFuLxjNzZCgqrJzY/B77ckvZ0DicW+cPY0xCODrBPe+ismLD2FpF3YHP+PeGYtaf0LHoibsYNTCSUDc5WFooPbSGg1tW8p/jI0kcM5YnHxiJsC7yy2jGFyXOZf/xBUOVXTifZ6Kx5AjH9m1j2zfLyDcGoYsZxcybbmNwb1+CvbrcR+zGOopzUljz7+dJK+uPMmI6jzw1j2hfCVTlcGTl2yzebCHfHM/Dr97BsLggwlxMmNry2fLJBjatz6Vh6gxGxAUwUttG/vbVbNpzjMx6Gbf++Q2mjE4kIeBMt6DLLuuv9gMuBKpMHU101BVxIjuXvRmZrN6RRmWNH30Tx/L0Ow+LUHUZa9OFQpW+qZKG8kLyco6ydXc6O9PzqKkLZN5dN3Dfoht/AlU2YwMtlSdY/uL7nJAEwMzbuG1UOLFeViwNRax//R2ya5TUJ93KHTP6MDjSA7ndSOGGL9iVlsNXR+3MunYMA/p4om4pYOXKdewuMFERdhMv3jOGmydEosRG6fbPSN2Wxpt7fVhw8wyunzecME9oKdjFwR1beeu9DAZedwvX3H87A70U6JQXN/p1p+i6D1VdHgJlu5ayZ+sO3tzrzdR5U7nlhmRCPaC9aA/ZqVt4870DRE+by5yH72OQtwJXSyW1p7JZ+pflHFP5Yxs3jgURShTFWRzduZHl6RUEDp/FzYteYGSwikAB0EwdFG74nJ17j7MyT8Kc+eOI761F3ZrPV1+uYW+JjPKwhfz9gWTmj45A6I2vJqiyWzuxGevY9vk/2LxpP3vrx3PDPXOZPy+RQGUbp7Z/TsqaTby/xZtxv7mWm387nThPNa4SI4b2BkoKjpO3dwc5u1PYfbgOBs4k7rp7eWh8ONH+54Yqm6EaQ8Mx/vXYYgo6XAm497fMGdyLGB8JUn0ZG//+PinZraT3WsifbhvE1Hgb1srd/PGf2ylo1vGnv79AjKKIoj17WfTUNibdfwtz75hNtFbmcLl3gJ/dRGXWFg7t3svHu30YPzuZm24ZjocUFFdyYZ7RyH4dUGUzY2s4wjer1vPnfyyns9dkJkyZyDN3jsXbRYmrQnb6zEXXFrPdZsVsaKIiN42MlW+yIqONNp8ErnvsWcb28Sfax6U7/dTpbWsrJpMNi9mOSq1w2LPbjFiNxWz49xd8+59NxD/9OqOudqiymzCbmtn79h9Yk9HAV+bvoKqXoxO06Nswmq0YbCpcNUpUSvklCGBhpq0mn5ylT/BFfSRZftfz3vz+DAhy71rFwY6l9QQ1ZTm8tUZG76hI7r5+sGMy3l187mbFEB8/PfCpZDKh5WGx2bB2uc6fO9k6sJkbSPngFTZuPMy3xwK59Q93MPWakfQL1qFytOuuCYml9gBpOzfzxAtLCB57G+OvuY5bx4bjIfj/6Bsw1WTwlze/YcWeSobd/SQLx/VjfJCJ+uxlrDyqJKujDw/NHUR0oBtKWyeW+iP865OVfLQyg/l/FHaYhzIqtLv9wrmzKD7RfQUuBKrqTqRxYv2r/GerP3UWV6ZNMrJuUycqn3gRqrpfBJf0FxcKVcVp/2X/hlV8tC2Q0AgpkREGVqzuZMKCa84KVcaaLCqzd/Lk67X4DhjEAy/NI1Qld6z220wdVO1fzOoNhby1xo3n31jIlEnheNlqWP7oZ1S0yui96F4GBmoJ0sqQ2C3krHiKzTuP8HHxXJ56dDILr4lGg56Mt//GrrQj7Bj0MHdM6c/8wf4Ix61slmpKMtNZ8uCryMYvIObOe5kY7oqXcPjLSan7UCXs5ndy8N//JGXrPnYMfIgbJidw09DA03mqper4IT574DWsiVOIvvd3TArXoKpJ42TOTv59PILY2H78ZnIcGmEw7iiltuggv3/2Y0x+A5n/6HNM7u1KmM6Iqb2S5Y9+Sh06ej9+NwP9XQhw7dL68LLH2bj7FB8VzeVvT01m/pQ+CEvTV/I8vLs7VdbOasw16fzlH8vYfLiZQdc/wQ0T+jM2zheZxI6l4QhZ+1P43bPL0CZMZ8LCW7kzKQh/WRWlR9N588XFNGv98IiMQr5mLa1RI5HOv5dHJ4UTE3BuqDI15NFcuJVFfy3E5tOHx9+8hzCVHA9hB99mpWrvYjZtPMnLX/Xm+VcncM04O6bjX/H81zJq6MMbL84iwKWek3tTeefBf+B74z0k3vIbJoRquhYO7Aaw1rDpjf+we+NBPO95jlHD40kKd+s6V3clF+avC6qsWAwtnNryISvWbOf9TcWMuO1JZs6azMIRvRw7ET9zVI7OukJqczfwr/c2sf+4BPfEO7nzrmFMGhuOMH1yTNeE7SchipxUil0mO+NQ5f9Uthqa6Szfz6FaLUXmXswc7IefmwpsRrCUsPaDL1j54Qb6OQWqhC1kCx2dNixWCVpX5fcTT+f022Ysphb2vfM4azLqWWb8DqrCT68s2TAbzejbDahcXVColZcAqoy0VOaR8cmjfHXUlSzFRJ66/xpGxIcQ5H56d8HSTGd7AxnHLbi7ezAwzv/i7Z5RN5DJLv59zikgp1vp/k5V185va8URKrO+ZckXO8hv9sBrxJ3Mm5HI0PhgPNUSR0TH75IwGKVs38Tvnl1K0sKHueb6G5kR69G162ztAGMJS17+N2s25GBe8Dg3T09gXj8d+upjFLaqqcePoZHeuGuU2IwtGCr28K9PdvPJmjIe/NsiJoyMI0bwYxDTZVfgQqCqubKA8kObOdYcgk0G8X4FvP5BAc3SUJ5+53GivTWi+99lKtkLharq4/soPp7LsZYw/HQNyPX5vPRWAUkzp3Hfot+csVPVFbyqNnstOVuX8OqufsSNGsuzf5yEmyMkjTBnNKEv3c6Klak8/cZBHnztKWZMH0Z/NxN5O46jt8rxG52At4sUjbwLNPb87Wl2pZ9iV/R9/Pa6RGYM8UFhb2Lni6+yI+U4B6c8yj3TBzI/IbBLWVsdJYcz+Pi+F5GOXUDsHfcxJeIKhyq7EWyNpL76Jts3ZHBw8qPcPD2Rm5KCT+epnsq8LD6+7yXMg6fQ556HmRqhwc1UQXNtKbkd/vj6+DJA2KoDhIl79Yk0fv9CKureg7jnmQcZ4C3HRy0EWGh3aG2SueA3ahDeKgkucuE8j57UF/7ArsO1pETfx+M3DmJyQpBjbnclz8MvCKqq9/Dca1+z87ie2Y//lZmJvUkIPg1EpkpOZu7j7YdepTxyPMFzb+WJKREEq5tpqDzF9p0FSD288fBQUfHhK5zQ9adpwr08dp5Qpa/KoS5nDYvezMce0J8/vPEEkRrwOn30r3b/v9i4Lp9nP4nkxTcmMXOMhbaDn/C3bb40qfvz1tMT8VNWk5OWwjMP/4PwBfcz7qZbmRHh6oAqY3MJdVmf8sWuFjLrQrn3/uvoHxGAn+sva1y96neq7BbBna+U1W88y/qdR9ndEMDvXn6e6ZNGEX+uk8eWFtCX8NmLb7Dqm1wOtg3l93+9iRtuGUGgSorcbkbf2kZNXjWqIG9cfHXYWxoxmKVYZS54+bihkJox1J7i5NZP2FgXQr4umSdm9Ka3jyvYzSgl5az98EtWfLiBQc/8nVGjB5HkK6GtXY/RbMOGDLVOh4tKiH7yUzcAm8WE1ainrb2dTr0Ro8UKEgUKtQuubu5o1QrHir2jz7YYMXY20lZ/ijK9J1aFN/1CtNgtZoxGM1bsSGVKFEqVI8S5TCb9YackuFHaLOg72mlvb6XDYMKKHKnCBTd3d1zVKtRnukY6zrvYsFjMmE0mzMKnSYUt3k7S33mS9YeaWG47DVUjwlBhQ99cSU1lKycKbMQODiG4l9f3naPgU2016dEL4diFvApbGhIZciF6m6sWjbprZ0tIP+xMTbTVFHB42XMs3VRJSmkgs26by6jh/RkQFYK3hw6NWu5Y7TEYrMikMpRCVBqbCZNJ0MbqONQlkyuQKVUopDYE3fWdRiFDjj8SJCjVauSKrihwEruRjoYWavJrcQ33Q+Xhgr21Eb1ZAUqhbrijkNmxm40Y2lpo7zBhMNuQyBWOvLi4anBVyZ0MvJdn1tRdqHK481paKcjYzNYlr7H2hAbX2HHc8YcnGOCtIFCrQCoscEiEUulKJgGqtm3i4eeWMv6uJ5iz8CbGhKjRONqUEMCimdRX3mDrt2nsHXo/t8wfwW/G9UZmtSIRdrtO73hZjW10NJRwdP8G1qS2cKDMnyeemsfQ/iHfDy6XR0XR6ncKXAhUGTraaa2tQ+krTHwbkVel8PhL6ZQafHn6nSdFqLqM1etCoaq9qRFDZydKX1/krccoyUzlwT9nMHDKFO5bdNsZUCW4sBk5ueMz0pa9xcdN8xkycTov/nbU9y7gwjUgttbjrF6xmueeW8zUp15jysypTAnXOtZVhSR0ERKJBUNTLS2FR1j/j+Xk1dtx+d2jzE4MIzFIAbYmdv7lNbZtOcCefvO5bsZo5oyMxdvDBTpLKDiwj3cXfYLvlPkMv/sOkkPUeKiv4J0qAaqsjaT+4022rUphb7/5zJyWzILkeEeeJIYySnIyePeJxWhHTGX4/feRHKLqCqIgCCeTObYgBO8gq6GRsrwMDu/bxZIUFyITkvjd72fiowSNvOvoxHday2QCCFsxNFTRXHiUNa8uo1CvweV3jzFvUAADg4RDA1d2uhCoMlXt4bnXvyKtwMxNz/2DifEhxAkCOVIr1bkH2fjI0+zWJmEYdwMvLhxAuIcNi6GDBr0LGo0SeUcFe17/Pem2aCqHdAeqcqk7so5Fb+ylQR7O/AceZmScDxH+alykZvLXvs32nSX859Bo/vTMaCYO6qBp30e8uj2AJs1A3vzzBPwV1WTt2cmjD79B3IL7mXrzbUzrrcFV0kn9qUxS//sSu5Uj0Pe9nmcmRxLm+cvz/rjqocrWVkpzSQZ/+PNHpORasQdO5pUXr2XyqD54nTXk5BkN0W4Cewe7P3qODavWseywivmPPc3cGxcwNFCNyl5L0aGjfPWnDUQuHEPkpCg60rdzsk6NQRvBxGuS8FHU03hkH1+++G8KPPqhSp7NHWNC8HN3c/TC/h5NbPl0uWOnasgLbzJ8SDj9ZZVk5Zykst6AUaKj16AEeoUG0uss0U+MrXV0VBWQlXWMgqJyypo7QOGBT2gUcUNH0D/chyCvrjNawrmiqhN7ObjuHdK1s1BETeDBJDdaq2uorKyn02JB5RaAl18wUVFBaF2UPzxTZDODsYlTx7PJzczkWFk1bXYdLj4RDBmeTN+IIHqd6RrpOMump7W5gfraWpraQaKU4+Ym4eC7f2F7bgcbtaehangQKpuek3u/ZPvWIv69uhdPvjSBWXNivt/GN3W2OMJsFuSd4FRxOVVtZiRKLTqfIHr1GUx0uB/BfrqzHFC1Y2ypoibjUz76cjefrC9E4+ZKdMJohk6awbTkwcSE+OCpkTs67q6JuBWbvpbamkbKKtuQKWW4ePjg5h+Kt6YTfWM9xQUVWBVKkCuRoSIgLBgPLw9chMHVXMXxXYf5+umNDHpkFiGJfnSkbyO/0ROpb7Sjbvhq7VgbKyk+sI/svCpKGowoPbwJ7duP6L4x9A32RKO6+k/Hdx+qrNgaD7Nu7Xr+9OKnaIffxPipk3niusHYT0Oxi7sQeEby/S60sSyNlG0b+f3LKxhzxxPMvvEmJvT6DqqE3Vsjhz97lW3fbmJJ53xuvX0K9y0c6NiRdkxpTu966aszKTy8nRfeWo8+eBQJc+/ktmGB9PbW/DQ885U9pl+1X3chUCXcV2cTAFomw9ZRhqk8hSf+mk65CFWXvZ5cKFQJ5SmEgBbK1Fx/mPxDqTz8QgaDzgpVQkCa/5Ly8bt8bp1D0vQZvPDbMY72L/TAAlRhKiP161X864/vEvzQ84yYNZV5/f1+oI9E0kb5zl3sWfQyK2rDkSUl8+S7t9Lb2xUPBwiYObzsebZ++zWLj7gSM3YBE2fMYlZyBPbSVLJ2pvL6Rw2Mu+VabnloNr1dJWjONU+5hCXUbfc/YYzHzJEVf2P7ys/49IiWsOFzmDhzDrNGRyCrSSc3dSevf1TPkNkzuP3x+US4SvhBcD6JxOFe2V66g+UrN/HBV4eIveFxpk9I5vrEAEe/KkxUHbfhnE4SifAfbZRs2sqeJ//K10190I0Zzx/fvZUQrRL378PXX0JxLvGrug1VbZUYSlN4/o2V7C6yccPT/2By/xD6+X4HVUYaT2az/41HWV4USUnQHP75zARiw9xRCv2bXYJEaqGz5iSprz9Ouq0PNd2AKmtLMe2le3nouc9JPdiG1nMEdz8xh4ljwohUN7Du+Tc5dMpAw8xHuGNKNIM9qmk8sJiXl7hTK+3H3z+YRrCukYK9Kbx2/ytE3PQgI2+5ndFBSpRtuRxJ388fX04j4dqZzLvrWuLdFLhehmsFLraYr3qosjQV0nByNw/9+XMO13kRMupWnrtzCKP6Bzq29f//1HWvzYm1b7B57Wre3FDJtAefYdacGQxVV5KzL5207YfYs72AkP698I/woq78FPUdWtzD4rlj0fXIjx3kxKo1fLs7h1qNL8peUcQFaXEJ6YtHZDy3jNFwdOVaVry9At2Cubi6qdE0VSPVqKlv7KCirBWPgEgSR49i+rWTCHCR4CqXYrNZaSk6QE7mITbsysEjvC8+/oH4u6sxtddRWV1PZn4jMUPHkDhkIKPj/ag7tJLMnWtZuTmDInkfZF69GRqkQqGQYjBaqK9tQCJ3wcU7GK/4EUwYEcfIfkKoc5BZ2mirLiVz+XryOuzUe/jTO0CD0tJCa0M1R0tNRA5IYuKMaYRoZcj1dTRX5rN++0EKGkyY3P3o561E2dJAdV6+I8LWCZMvpb0X8Naj45kUA6bi3Xy5cjNbDpk41DaGV56ezILpMQ77rWWZ5B3JZP2ObGxaf3RuOnyVLWQfK6W4sgN37wCmLbiWsRPH4ifnJ3fKCFGgDLVHSdm4gdWrt5B2rA6rxpeA8GiiewUS128A/RKG0i82BG93DUphZbKzguKjOWTtPUBWaTOa3oMYMvNGBvmbkLVUUXAkj5qaAorLmzleLGP27dczIC4Yt5ZC9u7YS9qOTPbuKCR6WB88g1y76obei6D4BO588jcoi/ZQnpvD9kp3woL8CfdRCRnlWEkjJU0WfEO8UZgtaJSuxCZPIz4iiEjvX97KzblaWXehymY105y7im9XreeZ91OY/OAfGTMkluHW46Qeq6ekUYZCFcLwScMYMDCCYJ0ce8Nh9u3YwlNPL8Z32l2Mnnc9d40I6rqPTFg8sbWw9+1/snHFTlb43MBdt03kgXkDHC6pAlSZO1toOLmffXv3sCX1AKkZp5B4hxM5NJmpU6YzekAUA3qJYfjPVdbO+PsLgaozv8vSVoJRhCpnFNV52bhQqDrz5aa6LE78HFQJi4WWWvYtW8qqdxZzIOYWxl4zlUU3JjqAyuH74LgSpIQ9X6/mP0+8i/q2PzFs1jRuHx3SZcbSCeZ6MlZvY9+GnezZups8qz+K0H4kT57CtDlJJCaE46Ww03h8I9m71rP0s+1UKsOQBkXRxxGpogyT0YIkfDYTJyUxfngkOvnp6G3npdTFP9RtqHKEObfTkLeNI7vXsuy/Oyix+0NgH0eepB2VGDs7HXkaO24Yk5P7oJP9cHxuqzpBRd4+Nu3cw869xzh0vJbghFEkJU9kysSJDI3yIsD9jHDalnashnoOrNrC3g0p7NmWxgmC0PQeeFrroQweEObwHLhUV7FcvLI/fUN3ocrWWYu17iCvvvoFm7OaiLnjKRaO7cvEGO+ul9vaqD1+iO3PPMU3bTHUDriWtx4dS99QD8c41pVMtFUVXhBU2U2tmFor+ObLpazfnMX29FYGjYwhvJc7nnI9hYUSvEJimXvfAgaEeeAja8BQvpt/vprOiVo1C168i0hZHlW52by2uIwZN89j9nVjCXc1UrxmBQd3HmCzLJEJ00cwe0IsOoy0N9bT2NCMHlfcvLzw9vFEuN3IiesM3S76qx6qzI351BXs4vcvLKPAHEb/eQ/zyLQIEnt7nLdYlbsXs3X9Gl5ams3E+59i2vRxJFqyWPXf1azdmM6JNiNajSee7p64eCqxoyOodzS3L1qIISWF7M+Xs66kmjatBy6+frirZCjCE/AbPJLHZ3hSvHo9y1//gvK4aEwqF1ztED8oGkNrE/mZuZRUWBg8eSZ3P/dHBnnL8VNZsRhbObD2EzanZLDyYCuzfnMb48eOZGi4N4b6Y2SkpfLBh8ux9Uqm/8jx3HP9KPQHFpO5dQ1LNpVSYdVh03gS6q0jMMQXF42KupJyWurKaTFCQ+BYbrlpNrfPTSbcVY605SSlh3ez+OkPqfAfgMesBcxL6oVn53FKsrfy+sd78B44jfkPLWJCLzn2yhyyUzfzr/VHKZd4E5qYxMxINcrKYnK3pnK4ooJSdW86+i7grYfHMz5cT0fuN7y7JJVtBQoqA2fz+kMTmD+mFypLB5nblrJ56w4+TqljyLhpjBk+gMGejWzdupfd+/PQmyTM++39zLnxesKUOBreD1MXIFfmpJKzayNLtx+j4FQlLU1NtJkgJG4ICeNmMmb8MAbGhhHho0FqqKU8O40Dm1fz7/W5yPuMZd7jLzMlQoKHqY7S/AJKjm8mNS2Pzze28+TbzzN1TBSelXv47INv2JSSxYk2E15awY/ZHbWHCrvdjcj4OG57bAHFaz7i0N7DHAy+lYUzhzN7oDvmkn18sWQVKzYdoF4ThE4hp3dIEKNveZiJQ2JJCrvy3RrOu2GdfrB7UNV1cWbxlrdYvWYnf19dw0Ov/ZkRcX6oM1by7cFyDuW30VojZeQNCxk/cxwThwSiMZVzfH8q//rL+5z0G0bA0HH87prBBHp54KoCV1UDW19+j3Vf7yct+S7uvmE0907q45hQCZeC65tqKEpbyrrUo2zJqkVmN9LZ1IBBbyVkwt3MmjWBGyfHI3jqXMkdfnfL5pf4vAhVv8RS+/lv7nmoMoGhmK2ffMWS17+iedaDTJo9kQem9nG4cjuGEgdUFZ+GqveQLlzkgKp7J/RyfLjd2AgdJ1n++tek7j3CKbUcY0czrc1SKutCuHnRb5h741gS/dUoLdWUZqWy5q9/Y8OJJnJaQaMGoxk8g6OY/cCzTB45gITeXghRpIX8Oyt1H6pOf5mxmsrcvaz52yusP1JNZgtoVGC2gKtvGLMffIYpyQkMjfTtunTZQTtdQFZzbDfHdq/i89QKSmvakFr0NFVVoQlLIHLSrdwzN5FBkX6OvrVL63osLQUsf+0r0g7kUaSWY2pvorlZTmVdKHc+dzuz544iIVCN4gqmqu5CFeZW6Cxiydufsm5X3v+xd55xVR1bH35Oh0PvIB0URUCxYkWwYEONNab3m5ub7hvTe0w1vZpyk2ua0SQae1cURbCLqCBF6b3D6eX97YNJTLu5EjmW7PmonFl7/jN7zzwza9aiImoicycMInVwd5wcnHBStlCfe4Dv/vkc2936Yxw3m1evH0iUv8tZHkedhyobt5mNVBxcwcqVa1nw0XZQnTma0BsgchIjxqTw3O3JdPN2wkVhAEMl37/9OUdOVOE5aRbBphO019ezvKwPc1MHMGWoD7L2Qja+/i37Mkrxv28+w/uHE+dhoqUkl1MVdZQ2aGwXOlSeIXh0i6RXsBuuasVFG0Ts8oeqxpPUF+7g7ieXUGQOZcDs+/jX2FDiwzoPVZOmjCdBVcz+LWvZtCWdtfvK0fVKoffIMTw4thvOMhUSmZqIXqEo28sp3beLfz/zEea+yURdeT0jQ9R4ujghV8nwdKhi5ydLWfLyUg4EjSAhdTQ3XT2SQGclspZTVOVl8PSbq5AE92fu/KcYFawmSNmAvu4YDz39ITm1SnpOvI25id3pF+GNo0KGkFSvsTSbU3uW8N6KE5QRwvS7HyUx1IpjcSZb3n6e1coEDL3H8vAVgwj1dMJJYsSkqePw5k/ZsXEda3LVRE+8kUlzr2VGrBfmk6s5uPErXl1yAve44QydkkqY0oKk8RjlhVl8ubYQY/Bo4qffygOJVkrTt/Dvd5djGDqbIUkjuDYpCmelFImhkXYhPO1bb7HluJEMz1m8NT+ZiYMDkOtbyVnzDut3lfBBzlBeeng0M0e5I288zoKF/+HbrEqa4q7gkRlDmZsQjlpmoaE0l7LiMk5WK+nVL4bo2AicJL+3sP0xG3s77U21lOcfIWvjGnas28TeGmiXOODg6oO690SmTx/DnVcNwcVqgvo8qvN2cP/z36L16sPs+c8yOtSRIGcJBr0WQ9l2Vq/NZP5LR3jk7YeZOKY3Xk3HSVvzAxu3ZrJufznWAdMZkDiSB8cGgkGO3KojxKOS995fTkaehrH3vMi4fmHE+8mxGlvYu+QtNi5dwff5/Rk8pg+p0+II6B5PmL8HgWclT7TXRNvVds4NqsyYjW0c+Wo+K1cf5+Pd0Tz53m1MmBCLr66VVn09hQd3kvH5W6SXD8Wz7wQeeXEa3ZykGMpzyNv2GR+vyeNIvZKhE1LoG9WXuMhuxHY3sPblj1i/8jCNM/6PqycNYM6gbramSxDuTjZz6uB+WuUu4OGHu6mcYxtWsP3btWRqejNszmxum3ctoWpsu8tiuXAKiFB14bTvCsv2hKqvXluGee5DjJ6UxI0jO06hOgLE/hKqnG9+zAZV1w7t+EZYdA1Ymgs5eNJEm0lJRLg71Ue3k562g/eWHqJ76g2MnzaNfyaF4yypp+xQOhtfWMDKvEZyDRAdBuW1UNXkhovHIObcNofZ140l0lWGY0eIWruUzkNVDVU5e9j44vOsPFpFtrajTTWNUF7vjLPHIKbfMJOrbplka5OTLT62MCcbqC4spPTkSYx+PXBUGlE2FrD14w/Zmd1MriyeeS/cyejEvoSecdKwaOswNRXZtNZZwgsvcQAAIABJREFUHQgPd6fy8Ca2bU3nvWUHiZ31TyZNncztyeFnkr7bRbpzNnLOUGXLNWWkYPdStm9az9urTxE+IIHBwxOJjYghLlKKpO4En/zzRYpCk/C64joenBBJiJfjWXfM/zpU1Rxdyw8r1/LMexshrGP8c7oCFM4ExQxixOzbmJvck4GRXkitJhqLT1BSmE9ObgntEjfUfiF079ePcD9XW8CS+sNfsWizhKPNETw9P4WoIBXGslwy3niRQ/IwaoPjGEwWh0t9yDMO4PH7RhAb6WW7FnIxlsseqkxNP0PVoXofghNv4okb+jE8xu9/dP+zcmrjIjatWcUrK/IY+6/HSZ1xBSN99DTk7WDn9h288tkBIlOvZuycmczp7YpaKsNilaJ2dkRhrqE0J4t371qILGEy8bfdxdgwJ7yFUM5C9D/jadYt+ppv3v4Bpv2LxMnJzBoVZfM5lmnLaSw9xIL579Hi0ZPEB55mdKgTvoZCGvM2M++lFVTKw5ly/wImR7vT0+dn1zBjaxna8t288fwS9pVICb3pMa4ZEUh421F2LpzHZp+pSAfN4PEpsfi7qFBiArOWiuObyNq6lvc+3oOk3wwGzLyWu5P9aNn5Fdu/X8K/60OJHTCQKxL7ojYZQVePprWW3NMtWDyi8Ivqx3D1fnZt3MOir3MZM+//GJ8ylDE9OqL7YNVi1NWyZeEjrN7XxCrZL6P/lW55hXXb83k+fTAvPprMFUNVWIu38+ir37HtlJQ+Nz3CLSN7MLqHp+1DYWpvRNPWRl2bDFdPV9w9nP806o8QZELXUk15fi4FOdkcLyhg94Fc9mSXgEckydOv4Mbbr6O/ryPu+iLqC9O468lv0HjGnoEqJ0LcFFitZozlaaxcudvmq//o2w8yedIgAiwNlB3ZzKbN6Sz87AD9r7+D8VdMZHaMG1KzBEt7DbKGTBa89QM78o3MfPR1JvQNoq+f4GxiIOf7hWxZsZxPT41n6oxEbpobj7OzBy4OStRCAI3LrJwbVAnRI1vI/Ggeq7eX8WXJOF5+YRqpY6JxkwhXn3Q0FO2nYPNHvPFdEw3Ocdz18nz6dXPBV9JEa/lR0vcc4fjpWnD1wy84hrBgH2L9qvjinSVs3FFCxC2PMzM5jpReZ9wqMGPUG2iuqQUHJ5SubjhaminLWk/W2u95Z0MNYclTue6Bexnoo8DbjiGQL7OhcF6aI0LVeZHxoqmk66HKCMYK0v+9hBULv6Jh7nxGTk7ilhEhP2tgg6oS9iz7gc/mv4vluocZlDqB2xODO6Y1kxarrolajQJkDvh4OtJWlcPB7Rv57LWPKQmdRs/Rk3n6xjha923l0I5MVme34BMeRER3X4I8TZTk53PkYAE7D7YSPGIKyTOu4MbkMLp5ONhtV/7coUqIdKjldPomDqbtYk12K66BAUT09CfIw0xlUSFHDuWz82ALfgNTSJw1i5uSwwj1ViMk0RDuLrc3tdDW1ILCyw8HhRVpWyXH1nzK9+v2s2Sfjtuef4YJ44bR/8zdIatRyNfUTF27AhQO+Ho40lJxhL2b1/Ppa59Q2Wsufcam8vSNg3FVKS7aXJPnDFVnRmNbdS6nc7PZkn4EjdwZR69QuoXHEe3fjqHyMC8+9DHSfqkMuPImbhwSgL8Qafqn0nmoMrZV2xJpf/v9WrKLW2hzjSI8wgs3uR5zRRHHd++mtFZPS8AArr/lGsYlDSHURY7EIPRvAxWllWglLihdPQkK9UMtbaHm5AFWL3qfcq9RePSfwrVJQXhIzgQ3eXoZDv1HEDttNHFks2X1cbZnabnmqTsZ0q87EUKO0YuwXP5Q1VpE4+lMHn30M9LyZJi6T+blxyaTMiQC9z9dnwofDANHvnyTDSvX8eHuJibf9xDTrpzJ8EAHFHX7yNy5gzuf2krqP27m6luvpLvTr1zPjJUUH8vijTsXokqYzMB/3GUDIy9h4XUGqlYt+ppvP1xH9OOvMmLUYBIDz8CRqZ7W2jzev/Ml6l0iiDkDVR7N2VTs/YbHP9xDm1c81z31MsO7qQg5e5AJkQt1p/n3A2+w7VA9DVPv5e7UHvS1nmTXwnnsC78G9dA53J8cjIf6rGAIuhIKDu3ijflvkN9tFH7jZ/PcVD/Kv1/MmiWr2Bp7DclD+3BtP38wmZFKZUilQrQ1UKiEBMoSjDmf8f2aHP69Xcb8Nx9g7Kh4wn/aVvjvIdUr0jqg6rntg3nh0WSmDLCiy1nO0x9s4WiLF3Mff40xvXyJ9j6XAA4WzCYzmlYNMqUSpZPjmWAWFoy6NuoL97J6zRa+XL6N6soGQkekknzrA8zp60WwtJi6k1u559nv0HjG/QaqhLsXAlTd92wHVE2dlmiLKmWu3MXmDWnc+dQ2bn3q/5g5dzKRTh3+8ea2Sgxl6Sx4/Tu25epImfcSqQPDGBQkfPx0HF36KlvWrOMzw1yumzOGe2b2sfn22y8FpH2/VOcOVc2kv/t/rM6qY6l+Fm/OTyJ1eLgtUpdQl7GxEO2pDTy4cDUnWr2Y89hrjInypJdXh6tCa20xdZVlFJU2YHUNQOUA3o3pfPhlJjsLYM5DD5MyqAf9uzn/VyG05Xsp2LeW/1u4Hpe4ccy8W3B9dcLf+eL82Nu3Vy+cNRGqLpz2XWG5y6FK8EgwN3Jg8RdsePVTjqbcxbDJY7gzpcdPKVKEQBVW3Sl2LfuBDx9ZhOL6RxiSOoF/njnN+v12N3M6axsbn32EH8yjcBw4jtcfiOfYonfYvjmb3b2u57Y5I5k7KgIHjFTnZrB/x0YWLV5LgXIIAYNn8PY9w4gOcrN9/+1RzhmqhOh/1jq2v/UWG1fuZnf0jVw9cyTXj43CARN1J/dyaPdGPly8hhPWvrj3m8Xb9w4jPtzzDze1LQYNbSfX8PWydbz8xT7mPPYKk1OSSQz5b2cTzRTuXM/G5x5lhXwi3sMm8/r8cXg5KP6HzXN7KPtbG52FKqEmo7aV1poiiktrqW2zIvMJw12TQ8XR3TzzfhY9U2ZyxY3XMraHGx7CveHzAFWaiiPUZq/gofcPoHGP4bbHHmNANwf8lG2YWktIW/wJ6zbs4vvsemY//DzTZs5kWKAjyt/4w3d4DelqDpCdtYOFb2wjYeZ1TLx6LpEuIK3LJHvvbu598TSjZqVw+73j8LeWsebN/7DqqzTiHn+VkcPiSeh21j27C9OFv2v1socqq7kJTX0hX/9rAet3l3DQNZb5L9/DhLEDiPzvayZbrgmoZ+3DL7FmaSbr2iO59Zl/MOva0XR3kmCpzmTPjnTufWYPV9x+HdfcNsN2RP2L+zy/gKpUBv7jbpv72NlQJZxUffvBWrzuf4GkMUNI7S5kxxCOYeporT3Bm3e+QoNLJPG/gapj6H3juf35p4n3ltHt7JA6AlQZy1g871XWZFZyeNQtPDW3LyMdiskUoCrkKtRDZ9sSv/0Cqixt1OQdYMOLD7NGlUDzwCt4b4obJ75Yyg9fpVE/7X6mpAzm6kH+ttN7m2PCGZ9viVSGWddCdfq7fPNDLp/tdOLRd+9lzKg4gn+KCnJuUDWxr4GWfZ/zwmcZ5Oq6cc2Tr5Ec5UtPr3OZZgy0NTVxPOMEzkH+BPbpiZDZQW5L9GzBZNDQWHac/IPpfPTOcqrd+xA+61/cNSacKKfyTkGVvmIHm9cLYyOTfz5zNzPnjreNDQGqrLo6W+CEN178nG0H6+hzx5NMHd6LoRHCpNHC7pffZN3S7awYdBs3zxzOvSk9bBAoQpVtOrHlOcs4A1Vf62fxxvwkJg8P/ylKpKn5NIaybTzwwnKONbvZJuUxUd708urYsTMLaQiMRvSCw7/USuPpHLI/fZYluz0odx7BU+9eSZ/uXnidSUXwR99rY91RTh3Zwj3PfotTdLIIVRfJxHY+oMpYlsb/idH/LooePR9QZTwTqOLu34v+J5xCoeXYisVs+/Bdvne5iiETx/PkLQk/BaqxWowY6/bxw3dreGLBUlIffIUJk8czrsd/W0ToqDi0ncw37+fLltHQezSv3x9F2isfcvhAKd53Pk/KoHAGBjshERKfC3Nn4T52LX6SFSW9qPabxusPJNE72N22YWSPcs5QZRECdJTz3Qvvk771OD53LyA5oRdDw5w72qRvob74KLsWP84PRcEUuE3n9fmj6BfpbQtA9XvFYtRiKN/Bl9+s5vkP0/5HqNJRlrWBPW/N43NtKs79U3l9fvJlC1W2EPQmA0ajCZPZbIumcnLFInZ+t55PD/Zl2r+mcus9SQSoZKh+ca+s46QqY+H/kWmJOqeQ6k352zmVtogFmyNxjRzCi09Nxk0hxUFiwWox0FKwkw3rN/Hgq8uZet8zTJk5g+RQpz+AKjOnN75J1r49fMNMZoxOYHZCJEIOYFNVJtkHDnLvR2Ympg7mnlv64mQqY81b/2Ht12l0f/wVRgzrx7BuF2fQrsseqoSTJmN7HYc+fZ8V6zP5IltLyu13kzppFNMGBNig4I8Wq8b2CrTV+/jguS/YnlWPMX42t9w8momjeuEmB2PVnjNQtZfp/7yWa2+7wnZKIQyMn4qxI5v1O3cuRDZoEn1vu8uWIdxbSLxw5qRq9aKv+W7ROkIfetkWKGFs6Jlkbmeg6p0zUBV3Bqq823OpzV7JQ2+l0+waw3VPPcewbkpC3c4CDUM9tBfw3kPvsOFwE7WT7+bBaT0ZTD67F85jd+CVOAyZxUPjI/ByOisOormJimP7WPnoE+z2TcQ6eg4LUjwo/u5z1i5exUH/GUyYPZ6b5gy2aXB2xEujwYi2uZ6GvR/zzar9fLLNwJ0vPUlK8kBiPH98tnODqimDQH98BU+9t5m9lU4k3fYkc4ZFkBBxLpHW9DRVlJDxyWfIogfSbcIMIhzh7JxyQqS/2qKDvPnA25Soe9Lt6nu4ZUQgkapy6gt2cPfTS9B6xXHlg8+TFOJAsKvclltDW7yVlSv3MO+FIzz6zjymThtBiAo6oEpIYriXfz17FzPnjrONDdumjUkLumq2LvmAtB17yFEMoF//vsSFuyOvPcH+9FLya1SEXH0V4xN6MCrS47JOHHxuJ1XCnSoNx5c9y8qthXxwpDcLFlzJ5LFx+Mg7+N7YdAp98Vbmv7yCEy3uzH3iVZJ7eNHzxyyFZ72e7dU5HM/cyuK3/02zVwphw+dw8zWxBHqr/3SHU0jonb9vPfNfPUDAoNHcOP9f9PVS4inkYBHLBVPgr0KVoaGA9oJ1PPz6cSrNQTz2zjwxT9UF682OQA0qhdSWzNtssdjy+Z1r0Zbt4UTWNua9nEu/ieO5/cFrf5P893T6UrK+XcQHR0cQP24cTz46BgGZhNnRatKjKd7Ed9+n8/hbR7jnpUeYNGkEMV7/5VTa0sSpPdvY8MSjpAfOwG3EWJ6e7c265xdx+HAVPZ94jcTYQGJ/yjNkprXyOLnLn+CzgwEcl43h9cfG0DvU4+KGKkMp3yz4gN1pJ+n55GuMiI8k3vfHNYWZ9tpCW5u+2O9GpmG0rU39onz+EKrMhnZaT67i62U7efXLIu548XEmjB1C3H/bSLU0UpC2gfVPPMauHtcRMGoKT10dj6uQ6/FcB4ud/v6vnFSd/YhGTSNtFQdZsfgrtu3IRxp3B1OnD2XS2A7vjV/ORu00l+Sx+ZFH2K/oRePY389TJeSCFPKXmoSUkMhRyiW0FmyjcMvbvJA+GO9eI3jj6STbpsOPb4ClOYcd69bzxPwPSLj7aUbPnGFb6/76pMpiaMHUUsTyT1ezL7eWoGv+yaiYUPr7d6x7DZXCSdV+7n1LS8r0Ydx1xwBcTcVseHsxa7/eScQjrzBieD+GBYlQ9ZeHqv+wLxjaL4DUMZGkJIbh5uaA0fznH1iLUUdTwSbWrtnAO1/sRNZrCiOTR3PH7CF4uzjgpFKcNfB+DGjQRn3JUfKzlvPJmjxOGwIYdc1dTBscyoCQjgW9riKDPTt2cu8zWVxx+7Vcc+t0wtQSVGcfdxoqKD2WxaI7F6KLH0fUjXdwRbQn3o5SLCYdUmspqz7sSP7b54kO97/hPxL4Gah6/85XqHeJ/Mn9z99cQkvRDh5/7htOmQMZcseTTI/3ISbAucOtTWLB2FyMpjid115eRVa5itBbH+L6YX5EtmST/to8tjinIu0/g8dnxdrClXakdTCja8wjPyudTx/5gpYBkwi/8hpuSfCgfuO/2fb5Yv5zLIz4K6Zx9R1TifF1wsNRhsxqwtDeQE2DkdpaLe6N61m7cSeLVhUy/h9PkJIyiuQ4H1RyKTIMmPQN7HrrQVbva2CZeRZvPpjM5GFhtg9A2TbB/e8kC3YM5IVHRzNjhDOy6j08+/zXbDzQhHfStdw0bQgTEiJwdpAjsZowanW0NbShcHXFwc0F4Q7sLzZnrBrqC4+z6bH5NEQl4zrzLkZHuODnLEd+5g9N2kpqTx3mnXlv0+QTS/Tt/8fUGA8CZRU0nsrkgcc/o9G5BxPueYqxkWqCXcCsa6Xs6BbWrTvEwk/LeOD1fzFl2jDCHBWYKtPYsmEX9z6bxT+fvouZV6bYxoZgT4igY9G3cmL7e+zYsprPdkkJjelPVJgvDqcPUCTrhaT7KO65biQ9/N24SF2H//L7/GMF5wZVQv5pA9V7PuGHVVk893kzd794D5OnDCPWW4WQv0RbnUvDkRU89UEmxZZAbnnuOYaEuhP+06aDBbNRb4vOVbh/HRm7dvD51nKGXXEdU2bOtrk0CPsMZlNHcm+jRIFE4Yizo8KWEBuL2XaHouTIJvZtW8MnWxzoO3oMt987kwAVCNclxXLhFPhrUGVFU3WMuoNLePqjSmrk3XnkrXvo6e2Et8p+AQMunHoXn+W/BlUd83lT3layd67jsUU19J80kX/Mv8r2PXY6KwhEfd5mcncs4ZXP1AQPGcndz88gUCXD2ZYHXktN1hes3HiSt9arefyFqxg3qgeeVi0tGgsWqRwnFydbtDnhE4EtYuhxjm7exhcPfo5x+o1EXzGWW/pbWfX0u2TuL8N73nOkDIhgUJBLh5uhxUhLRS4nVrzM10f9yVcl8tL8RHqGnB0Su2v7p7MnVd8+9z47tx7De94CRidEMyzk5za11xRxfMUrLD3iykHrSF6aP4Je3RyxarSYFWpUKhVqhzObrmYD+tZajqctZtXW06w86M5Dz93IqCHd8ZEIWptBpkTtLGgtRBE8o3XDUQ6t3cLnD34O191Jn2mTuGVwN1R/4m3QtWr+99r/GlQJ49qCQdNKQ9lJ8vZ8z3fbT3Ky1Z25dz/E8NhwooQULb8qVnMjDUVH+faOZ8l2isY841buS4mkV4BwsnimWIWNSx2Np0upbzPRInUjNMwLSU0WZWnvs2BzBK6RQ3nhqVTcFVIcz+QEMzQeYc+6zbz24Of0u/9Rhs+cSlLIr93/TOjqi6k9uJZFq3QUaYN4ZEEqkf6uNu8hG1RVZXF0Tyb3LChh1Owx3H5/Mv6W06x/ZzFrvt5F78cXMnxYP9H973wM3s5ClRBQwKxr4tSR7WStW8yX6c20ecSQMOVq5iRH0yfs7KNoAdIs1OVnkL59K2//ezWO0Sn0HzGW66ck0M3dEWdVB5try9LJSNvO/Qt2MeGmG7nq5llEeyhwODtaj76M0qOZLLrndQq6DcNr+g08MD4MX7kZTUsTji6tbPzPdyz/eC09H3yBUUlDSAr7I/e/52wJSwMdWjG0FvH13S+z9Xg7RwdeyeO3JZIyMBw3W1Z3jS1M6eFlz/PpFgfavIdw2wv3MyBYifx0Bhlvz2NZXjTtQSk8/OwsooNc8XIQXCDaObnz36SvWcWnK5xJuPpaZt4+g77echoyv2HPyi94fV0Vzd5xdB85lhsnD6ZviDNuljpOZy1jyxEFmbVxPDgHTh/YzXtvrEHvM4phUyZw453j6e7piKtMi6G5nE0Ln2HNoVbWOc3i9QeTSR0WZtu5Ktr4Cmu3n2BhRl8WPDqeWWODcNCX891Dr7F2RRpZLl6MmXMD41MnMjLWF7mulqoTeez6ehfdUkYTlZKEcDXpl6eFDVTnHWLpPc+w2xJM6/BpzLt2FP3CvfE6E6e16fReTmau5YV39+LVN5FrHrqfPt5yvGSNNhfMt+5ZyOFGR+Sp13FtYjg9nFtpObWfxd9sI2N/DVV1Xtz40DWkTB5GTJA/8pod7NycZhsbNz58PzPmTqKXh9w26RpaKmkpSmfRf5az+XAVnkNnMHZQDEMi/VFLQerggtLZFV8vF1v0oss9RPc5Q5XFhKF8N8tXbOD/nl/JoKvuZHLqeG4aE4lcoqX6SBp7Fz/Lp7vCkIYl8fQH1xPm7ojbT0Jqbf7op/asYcnqPRwqN9N70g1MGDGAob1DUCukyKRaWuoryEnbQa3EF3lgbxJiAvFwdkBi1GCozeHrb1bwn+W78E+6mcnjRjJ3ZPffAv35+PCJdZyTAn8Nqsw0FO6jYMNbvLlCS6NLH+57+V76BLoS4HQuLsfn9MjiH/8XBf46VJkpz/qOrHXfsvB7E31Tp3LTfVcR7aHC9azAP0J+stqifbz28Je0+8Uw6N77GRfhSrCbcIelgT2vPUVmmZWDvW7inklRxPsaMFUdZsthDTqVH/0TE+jmLMNVJawhDORufJUtq3fzyQ9+zHz4OqZcPZjers1sfvRV1q/PZu+Y67lt9kjmDu9hc12W6aopP7KXZU++Ql5gIupxc7l3fHeCPR3t5vp9zlBl1YG1lo1Pv8W6b/fY2nTNrESuT4q2LZJlulqqcw+x7ImXOe7eD3nKNdw73g9pVT75h47T4tuP8O7hxPfws20Im5pLqT19gAWv/ocigy+hyddx2/gYertr0FUcZesRDWbnAPqPHEyAkxQXpbBuMXJs7fNsWn2AT37w5/oFNzJp5jCi3RQ/bZpejC/YX4OqjgAhpYe2sTdtM5+u2ItHn7EMHDeNqcNi6OahxuF3EiBbNKVU5u7ng3lvUeAUhdvUG7k7tTc9A91/vrdnakHTWMKa5z4g/UA9ueo4/vXEbPqFtGA+spRHPjqK1jOOWx96hIHBzgS6dZxKVh74mk1r9/DiojpufvYfTJ2TSHdn6a/6oJGyA5lseOxVGgdNx3vCdKb298Vd2LA800mmusPk7NvFnU+kMWT6NG6+bxbh0kJ+eOcLfli6m8kvv82QwXH0dL04v8d/A/c/oac68iG01Z6iJn8vW9KzyStvoNmiwM83gKBugYSFBKHEiKG5ibqSKiqM7dRpjbS0QOzgEfSLj2NgDx+Uciu6hioqj+3lwOED7Nx3jPU7im0hIuP69cFX7ULswAFEx8fYko4qaaCq4ADfL3iWnTXOlHv3JamXF07OblgkCnz1pRzfd5CsAyfxGj6WsLiB9I6KZmQfV6yVBRzbuo0Va9JpUHkRmDiepORkBsUE08vbTO73q9i99zDry+oI7dGXiPAQuoe4oi8vo/z0KQ4X5aHyHkzP+GFMmT4cX2cLrbnp7Hl3Hl/tcyDfHMnICfFEhHnjrpbR0lBLZU0hjW06VE7DGDVmBKNGxOCuBG35YYoOpbH02/XsPmWgAl+GxIUT5OWAi8yI1arB5BSFg18CM0eqacnfz4ZvVrBqXysyL38GjYrB10mBg4Mci8xM1fpV5JW0ctAhlomzx5EQ6U7PtgIOHNrFwdxaskv9SEhMYtTYgYyZEGn7+/2r17N8234kUfF49+5NVKArUmMrRo2R9nYPhqUmMyR5EIJHxi8ScZubqS8+zsaFb7LyWBOH8CF5cE+io4II9HGHimqqy8sora6lSR1G/PAhpKYm4u0gwVGiQ9dazdb33mHTgSJ26L0YEOlFN38PlE7OtJXmUHDiNBn7Ghg3cxKDB0UR5WXl1MkjHDiQaxsb8SOHER3bG1+1M32GJhAR5IRL1TZe+mAVP+wuxT82kRGDetK/dzA+7p62EzgHByVKRzc8vD3w8HBD+evTt4txlujkM50rVNlcEzSVZB/I5LvvVnCkzgWlVyhDhsUTbCymrfAku7fmoOo5kbjEJK68MgZXBxnWljoai4+y79gpcooqqW1swiRR4x0QxtAx4+gd4kOg+48uBa00lOey+4tF7C2zUmoNITKwO2HdlHg4t3Eq9ziFtSaaZX4kTprE4NgIYvwvvxxinezSC/qzzkHVmTx2hzZxJGM7m7ftZk+uGa2jP0PHDaXf4FHEx8UQH+aK8ncWKxe0wZe58c5DlQldSy0VhzaSsWMn2zKOkpEL/j17kZA8jHihT3uGEB145l6UqR1NUzk7vl5KZmE9uXJ/xg6JJkhqwFRYwJHiGiQhPek5aTZDQ5zxNpXTVriDt5ceJbfKQGjPCCLDAvEUPtYVJRyvL6RWr8LJaRTjJg9gYP8AXGRaClevJmt7BqvK2vEN6UlU93C6BytoqCqltKic8lNaQoYn0TclmaEhbrgJyarsVM4ZqoSowWgoWL+efVvSbW1yD+hOVI9IuocoaK4tp7SojIoiDQGDhtN34miGhlipzFxPxupVHNCGoHINJyIwmLBuJtqbSikqKKSoxYmAXv1JTBlHvyBX3PQlNJzcydtLszndYCU0KpyI8CA8ZGaoKOVoXQENJmecnJKYOK0f/eKCbEmGL+I0VbZcXcKmqVBMZgt6wdfuv5aOdWxz2QlO5+eSkXOairpGWtoNWGUu9E0YzsDBA4jydcZR+Ut3CatZh7m1hL1ZWWzauJPMjVk0Krxx7DmQhF59GDkynoTEWNuVDqWlkbbak3x+5wts2FXDMeeBPPHeP0ge7IVrXTbLlq3hSHEr7a49iYuNINBNhrq1gpPHTlHVrETr0Z9pMxIY3D/cVt/ZfdCYv4bDmXv4eHkrw6ZPZeyURMJd5ag6jhxtxaKppLzgKF98+j21Vj/U/uFESU5RWa+nTurDjJuupFeE8J5dnG72fxOo+nmkWswmmkqPcmL/NnZuWsX+01asTv7E9e+PGg3tlVWcOphHdUgMIQOGcvXEMcTMpASiAAAgAElEQVSEeOD302JLT0PJCY6vWczyjCKyCprOeg0EcnZn7Ny5TJg5mT5+KpyUBpqr89i/bCHrM4rZXSBEd5Ai8Q5F5RFAcNkx2vRtVP9Yi09vXHsM485p/ljzskn7dBW5VmgUfFdVKgbN+hejk4YzOc4LNFUUHtlG2vcfs/WEKxq5J3H9/Wg9nE9Nu5KS8KHcMGs0KYN7EeSqQCbVU5VzBqoOmdhf74Svpxq/IB9Ujg5UF1dhDoomdOAIbp46mj6Bnvj9dPFIR1t9KdlrvmTdzmy2Hq3Fau1oi1LtRsTQVMaMGU7KyDg8FGCozqX0aBpvfr6N7JMVWKxWJEK7XdyQefvjV12GWdNGJVKkcaMIdYbhNTvZUwO17eAH1BFPxNBE7nxyCgHWMmqydrPy1S/Z39pOqdWKzbxEikdQBPFTb2Di8BiGRPmdSdh69tdJcA8s4/jG71iTJuwslmGxWPEJCSQwMABy8qhtU9Lm1ZPZd1zLiMFR9PL/2V/XbNBSkbWCDVvS+WxDDlYkOIfGEDgklWlR9TSX5PLR57vpFTeQiG6uBCrKSDtcSUFZ61kPIRzFu5N60w0kJ8USZTjEO+8v5ZuVe2kxudOzfxTRfcPxc3PDASsKmRyVRzeCe0YT0bM7oZ5q1EqZ3XYs7TSH28ycK1T9+Gy6xhKaSzJZ+OF6MgpaMAfH0kd7DFmLlZz6Plx331TGju9DmKtw8mShtbKQkszlfL7uCDsKDcjChzBrshA5MJZQL9WvFsttNJYfJ/PLN9i0r4zMYiUWazhR4TKCu2k4eKyayAFjGDfjaoZH++Djaq+r5PbsmUvTVuegSlgc6sle9go7tqbx7VE427O89/gbSByTwswEf9RnPBUuTXUuvafuPFQZaK3O5+iyl1i7p4S0op/b7ujuQ5/U25mQGE9KH5+fF3RGPdqKQ6xau4VFS7YRO3wwXu1aLAeOUTtqDvFjErl5bC/bHGNuOE3bqd28/Mlm0g8W2u57hcXE4imXQ84xSnsPJ2RkEvekjrLt5rucuWZkbi2lPCeTTZ8tJr1ISY3EkwEDVJw6XUV1m5KYlKuYnNSPkX2CbXdW7Ll0PHeo6pDO3FZGVe5+W5t2nYQyixf9+6soK6+hvN5KzISrmJA0kNH9AlHSQv6279i1/CvWnjBT2eKDUtmNQXEGWtobKKzQM/7qO0gamUBClLetfn19IY35gtabyDp6GosVwuP64C4sAnKOUdI3mR4jR3H3lFH4OclwPuua+MU64s8dqjq8qMoPrCczbSsfrsmh1SOaiPgR3DIjqWOd6vr7DbcYWjHV7OfLb7fw76W7frUu6cW4GeO57q7J+KvAydpEe8Mpvn/6fXbsb6BQ3Ye7n5nLiKE98JEZKDuwji1bd/LJigP4xMXi5QgeVUfJb4jAL2YEN9x3JVF+anydzz5J6gDCoo0vsftQNv+R3cKto+O4aoD/73SPGW1TFWV7V/LtuiK27KkhjEpCk1KImjaXsbG++PwiTPzF1cN/O6gSQMCs16Bpb6alsd5G+SYheIpSZVvcWcxWzEYzEidn1K5ueLu74agSLur9+GmzYNJr0TTW0tCqo1UnTMY/FqEGOe5e3rh7eaBWCP7VVlt0ufb6MqprW6hvNoJUCOvthEqtQq7VYrFaMP9I6nI1ckcX/DwVWNvbaKqqR2u7LAgSuRRnrwDc3NzwFsI2W4zo2ptprq+ivlGPRm9G8D8SopxKlY4oPbzw9XbD3bnDr1UiOQuqymJp7DaKB28YiJ+rCqnFit5kRaZ2xtnVDV9PN9RK+VmXDDvuoWga66irq6e2oQWdsLMiU6FwdMHDywsvDzfcXdU2dzWrUWu7s1JZWU1DcxvtOhNSuQoHtbrDH7q9Dq3WQL1RiYuvL66OclyNLbQZsV2OFF5HI044OLviH+yBwmrA1NZEQ0UVtS2ttGgNGIXmCpnEXd3x8vPH002Ns6Pyd4I6nHn25gYaGhqpb2ymTaOx5RKTyJXIjB31qD088fH3wc3ZEcezdkGECIGGtnrq6+upqGnEjByF2hVXLx88HHQYdVrKa7S4CGPGQYZSYqC53YDOILgm/FiE8SPDw9cXN1cVDtYG0t54jXXfLGd1rYweA2OJ6hmMsa2Z1uIamqqaqJMpkXYfQY9hKcyfO5Dufq62SfZyK52FKotJj0nXSkVVNfVNGloNEhwwoxD61MELv25eeLirETx8hAAW+vYWWipOUd5ips2ixMXdAx9Pdzxc1ajkEqRnolieWSbY3tvW2krqapuob9aiMSpQqaQ4CIEoZA64uHvh7eONi6MChXh6cdEMy85BVccdhfa6Clqam6nXdPg3/FjU7r64urnhKSRlv5i3vy+aXjh/D9J5qLJgNuhory+nqVVPs/6sr7FMgZOQxNvVCfez3DqFU3CLoZ3G+noqq2owWiVYzRJkZhkOvn62ed3XvSOZqtWkw6xtoaKqlrrGZlrbtShUauRSBRKzBKWnJ65eHgR4uCKMyR+neKtZb7sL01RTRW29hjatCalKitkqQ6pU4+3vh5e7C65OHWsSe97k6yxUCW0yattsbaqrb6dZY0Jma5Mwx6rxCvDD28MVNydhfjaha26gubaK6vpWWjVWDBYFzmoJMoXcpoGXrz8ebs62b6tQhHvxJm0L5VU1tvm7VaND6SBorURiAqWXF26eHgR4up51r+38jcGuqOncoarji9RSXUJ9bR3Cnq3KyQ0PD3d8vYT1muwP5yEhqJbV2EZdfTPV9S2/Wpc44u7pjo+/R8c9NUyYhDuEBfnUNgt3qrzo3kPoPyfkEiuGtkYa6xuorKpDL1wxtliRG01IHb1w9vImIMALtUKG4hf3FoS1kImCjB2UV9WjjxlDT393Qs+4Dv5SXysWkxF9WwO1Na00NOqQSy2ohfdJWD9d5PPt3w6qzu48AbCsZhNmswmTyYxV2BOSyGwvtlwmANH52iPqmLCNBhNmIYyzRIFMIUUul2CxCAs+CdLfsWWxWDpOg36c3Tvil9tOZ87+cxsoGvWYDEb0JjMSmRK5QmGDQaHun4uRhoIsji19gg+Px9PiN463H0/C31WJzGzBass5JUF+1lHs731MzEYhJLUBg7CVK+SoUig7glD8erFhtYDZiMFkQi+AqlSBQiFHpZDbIuAZjBa0wmTl0PHvfz6BCDs1ZvQ6fYeWAtMpHFAoOha1wrP/WbEFiRCS/+oNmIxmTFaQypS2y7IOatVPeUl+t91mk+1ltyBDIpWitB3dm219aLbKbTD550PGhKa+hOrDG9mwo4ic4nY8QgMIjwjC18cNfXsbmppmWmpqqWkqIatUTqu6O889dQP9IgLwtJ8nyJ9Jed7+v7NQZXsA2/thwmg0otMabBfGZXIFjgJcC+/VWU8pBJ4wajWYhEWPXImjomO8/1kxGYR3S28b71arBCF1gMrREblM9tNC6c/qEP/ffgp0Dqrs93yipXNToPNQdW52fvHXFuG7bkSj0Z2BHQebS9Vv5sYfvz8mo21OEeYCYQ0hkXf8/R9vtpxZE+h0GPRGhP03mUKJQqm0RTr8vfXAX2jN//zTzkJVh4EzbdLrMegN2DJWyBUolCqUSmF98Mv1lEUIC67X2dYHJrPwWylyhRKlg8Pvz6U/fesNaPXClQPbTjMSuepPtP6fm2/XPzx3qOp4PKNOg9FoxixT2QJxdKxDzm8RNpLNRq1tg9uI8jdjX/D4spoMaA0GhIjuwmGC7ZBA2XE36rezasfara60yraZrg4OwUmp4MyV9j98eIvJhMUsBILpeCf+bG16flXoXG1/a6jqnGSX9q/aKw5TnvYKr22PoFI1jLefSSLQS2235IKXtnrn4emt7VQf28We9+bznWw8htgZvHJVPIFujr/oAyENQPPpHbz90Q42HmjlwXeeZEjvcAIvw6OqvwRV56FLxCouLwVEqLq8+vOCQNXlJeH/3Jq/BlX/sxnxDwW/lXO+UyXKdikoIELVpdBL5/EZ2yuyqUp7k4Xbg6lQJfDOM0l0E6HqPCr8J1WZqsnPSOOL+QuoGXodIalX8Y9h/niqzw7rL4Rrb0BfuZvX3j/A+j1anvrgbgZEB+EtnlTZr69ES5ekAiJUXZLd9ocPLUKV/fpThCr7an1ugSrs92yipc4rIEJV57W7hH7ZccFR29pA1Yksjq78gC8PBNDkOojHHxpDRJg/7i5Otjtgv7xXcgk18VJ5VHMDpw/tYtXLL3LUIRpFTCKzUoYRGeiFu1oBJj3tTTVUlxZw6EAGOeWumNS9ue22JCIDPWwh1y+3Ip5UXW49emHbI0LVhdX/fFsXoep8K/rH9YlQZV+tRaiyn972siRClb2UvpB2rB2RrapOHSc3cydpy74hq8QHs3css64bRXTf3oQGdyPAVYHiT+5TXchmXB62dTSWZHN8/Tss2XKavFYvkmZdR//e4YR5q0HXQl3JCY5lH2bp+kPEjJ7BxDnXMDzC1ZbL4XIsIlRdjr164dokQtWF074rLItQ1RWq/n6dIlTZV2sRquynt70siVBlL6UvpB2LDixN5GQeIv/YSSqammjTq7BIVLi7KvGM6Etw92jiI9zEcMFd3k8WjLoW2utLKMg/TVl5LW16CyakQggS4UARldoJR2c35E5uBAYHEdTNH3fH37kk3eXPah8DIlTZR+e/ixURqi6vnhahyn79KUKVfbUWocp+etvLkghV9lL6QtqxGMDaTml+KbU1jegVio6ogCYzRp0OhWcQ7j7dCPd3skWTEUtXKyC4Y1rRCGFlG+qoqa6lVStEgBLCGclQu7rj5umLr5+PLUT85Z4WR4Sqrh5vf6/6Rai6vPpbhCr79acIVfbVWoQq++ltL0siVNlLadGOqICowO8qIEKVODDOpwIiVJ1PNS98XSJU2a8PRKiyr9YiVNlPb3tZEqHKXkqLdkQFRAVEqBLHQJcrIEJVl0tsVwMiVNlPbhGq7Ku1CFX209telkSospfSoh1RAVEBEarEMdDlCohQ1eUS29WACFX2k1uEKvtqLUKV/fS2lyURquyltGhHVEBUQIQqcQx0uQIiVHW5xHY1IEKV/eQWocq+WotQZT+97WVJhCp7KS3aERUQFRChShwDXa6ACFVdLrFdDYhQZT+5Raiyr9YiVNlPb3tZEqHKXkqLdkQFRAVEqBLHQJcrIEJVl0tsVwMiVNlPbhGq7Ku1CFX209telkSospfSoh1RAVEBEarEMdDlCohQ1eUS29WACFX2k1uEKvtqLUKV/fS2lyURquyltGhHVEBUQIQqcQx0uQIiVHW5xHY1IEKV/eQWocq+WotQZT+97WVJhCp7KS3aERUQFRChShwDXa6ACFVdLrFdDYhQZT+5Raiyr9YiVNlPb3tZEqHKXkqLdkQFRAVEqBLHQJcrIEJVl0tsVwMiVNlPbhGq7Ku1CFX209telkSospfSoh1RAVEBEarEMdDlCohQ1eUS29WACFX2k1uEKvtqLUKV/fS2lyURquyltGhHVEBUQIQqcQx0uQIiVHW5xHY1IEKV/eQWocq+WotQZT+97WVJhCp7KS3aERUQFRChShwDXa6ACFVdLrFdDYhQZT+5Raiyr9YiVNlPb3tZuuSgavTQYGZNjGLEoEBcXFSYLVZ7aSXaERUQFegiBRRSKWDFZLEivtFdJPLfpFq5VIJEIgEJmMwWrOKAuqR7XuhKhUxq61OLxYLRLHZoV3WoqHVXKfvbeoXFt0Ius/2HOK7tp3tXW5Ig9KvU1rdKuQyjrvkvmZQYtE1d9sXzH/YF4xPDuHJyTwbH++PkrMQkfmD/UoeJPxYVuBgUUMmkNpgyWSyI+yQXQ49cus8gALpEWLFgxShC1aXbkWee3Lb4/AmqrBjMlku+TRdrA0St7dczsrOgSjgcEL5VYrn0FRBmHqVcagMqAawuGajq38cfB7Ucg0kciJf+MBRb8HdWQNgddVbIEd5kncksnj7/nQfDX2y7MKEJLjVSqQSr1YrOKEB6l+3z/cWnFX/+vygguKQ5KmS2kyrh5FFnNIun2f+LcJ34G+GUV3h/ftRaazR3ohbxJ/+LAoLWjkq57U8FoBLGtVgufQWEjQlHhdzWtyrFJQBViYMCmTquO0MHBaJUy9HoxYF46Q9DsQV/ZwVkUvByVCEslVr1Rpt7j7gO/juPiM63XQB0V5UCuVxwFRPGk0n0Zui8nBfFLxVyCW4OCttCX9hEbdEZxe9DF/WMUi7B9Sytm7XGLrIkViucZrg5KmxC6I0d41osl74CMhm4OShxdVTi7KC4+E+qhvYLYFJyBCOHBaNwlNOqM136vSC2QFTgb6yAsGPn5+yAyWqlWWewLZxEF8C/8YD4C00XdgndHZU2n3YBqoRFoegu9hcEvQh+qpJL8XBSIpVI0BvNNGoM4vehi/rFQSHFQ620AaxwctLYbhBPBbtMaxmeTkpb7VpDx7gWy6WvgFwmwVOtxMNJZQOri979T4SqS3/QiS0QFThbARGqxPFwvhQQoep8KXnx1CNClf36QoQqe2otQpX91LafJRGq7Ke1aElUQFTgdxQQoUocFudLARGqzpeSF089IlTZry9EqLKn1iJU2U9t+1kSocp+WouWRAVEBUSoEsdAFyogQlUXinuBqhahyn7Ci1BlT61FqLKf2vazJEKV/bQWLYkKiAqIUCWOgS5UQISqLhT3AlUtQpX9hBehyp5ai1BlP7XtZ0mEKvtpLVoSFRAVEKFKHANdqIAIVV0o7gWqWoQq+wkvQpU9tRahyn5q28+SCFX201q0JCogKiBClTgGulABEaq6UNwLVLUIVfYTXoQqe2otQpX91LafJRGq7Ke1aElUQFRAhCpxDHShAiJUdaG4F6hqEarsJ7wIVfbUWoQq+6ltP0siVNlPa9GSqICogAhV4hjoQgVEqOpCcS9Q1SJU2U94EarsqbUIVfZT236WRKiyn9Y2S1arFavFhNlkxmy2IFEokUllCB3RJcVqsSXBNFtAJpMglUq7xIxYqahAZxUQQ6p3Vjnxd79WQISqy29MiFBlvz4VocqeWotQZT+17WdJhCr7aW2zZLGYMOnbaGtqQdOmR+4ZgJPaERdHWdc8iVmH0WCmXQuOaiUqB0XX2BFrFRXopAIiVHVSOPFnv1FAhKrLb1CIUGW/PhWhyp5ai1BlP7XtZ+kyhiorYKalvJCq3APkNRjRmGU4OqjApMOo06PRGAAlKkcXXD29cPP2xyfAl8AgH5RSCecbc/T1+VQXHWXLnpNUVzcjVTrRe/xsencPI8JDglVbzqGDOWTsL6L70HH0iAyju6+6E6PBgraxiobCg+zNPkVRjQSjY2/GjImmb2wAAlZ10blYJ55V/MnfXYG/BlXCe26gpaqQiuwdVLoMwsk3kgHhbsj+h1NZi6EVTXM1FYUnOJZnoNXizsgpCfh6OOP0Rx8AiwEMdeTnVFN0sp3o0bH4+LrjKB4CX/Ch3HmoMgE6qnOzKcjNZ39uJRarFaWTJy5BvYiL60F4iD+uCuG0X/x62rOjOw9VFkz6dloqT5J3OI+8E8W0ACr3ADyDIukdF003X3c81PKfmmO1mLHqG6krP83p/FyOF9XRqAepqyfdI3oSERFKeJi/bQ49+/Ngam9AV1/E4V1HOVVcRT3gFBBFcI9e9IvviZuDHIfzvaDogk7oNFRZ2mlvrud0TgEtBiMGqQypTIpMYkan0ZOf205YXC/6jeiLuxyUUrCYDRibyyjJzSE3+xgVraAxKVEo3emVMJjuPUIJ8XO1rVVsb5zVAtZ2GiorKT5WiEYmwyyT2bxvZBIjjXU6Tua1kTBhKD1jwm12LuZX1UFxfqDKajZgNbZSU1rAqYIysnMhamBv4odG4yIF+S/mJSMGTYNtrqwwetLu3tc2V3o6KzsxmoS514q+rYn22mIKMo5Qq1Vg7ptEvwhPgr0cbXW2VeVSkZ/Lwax8Go1qHP1C6Zs4hBB/V7z+wK6htY7645soNQfQ5hbHwAg3XB0vjQOByxyqTNTm7qcwYy0ZxQ2U1GnQaowglaOUy1Er5WC0IrXIUUhVOAVHENCrN1GD+xPp5YSXWvnzC92JIffrn2jKD3D68Db+syydnLxyDAo3Jt63gKQh/ejvZ8XccIClS1bz4ZfpjLn9CUaPGsbIHu6dsGymtbKAiv1r+GbldjLyTDS5TeH+u8cwdXwvhKEuLgs6Iav4ky5RoNNQZTVjtRppqy6k6PBO9m34morIWwiJH801w4NQyP6YciwmA2Z9K1VlRRQXnST/ZC65+XJwDOOqe6cR7u+O289rrbPabcGsb6a9NIOtawrJyDRyxaNziO4djOfv/n2XSCZW+gcKnDtUdSwMDJpaNPV5HNyyh4OH8jlY3opcYkLpoEblGUyfQaOI79eXmCgfHBUyuspbW+zY3yrQWagyaRtori7mWFYmR/fncjK/nHZhQe/ujUdAON3jBhIXG0V0VBAOUmwAYNK3Upd7mBM5R9iXfYzcwirq2nSYHR3o0SuBmAEJxA8bTISnGg9HBRLBnV/fQl3pSU7uT+fInpOcKq2nQS5AVQSBPeLoEz+MmB6+BPo520BMchFPvp2GKlMdNcW5pH25luJ2HS1KBY5WYZ1hoKXdxOEcKUnTx3PlLZPxV4DKqkXXWkthdgY5+/Zz9HAe9UYVWr0UCQ6EDB5OfMJABg+MxUutwFEh7YAqUxX5+w+w45sN1Dg6oJfLcLSARaKnusbM4WNSbn74OsaOH0SA8vKHKrO+jfamGsqKCyjIzyUvv4rcfBdGTU0iZcZQvGQgSGfTDjOaxnJqTx1h34YlFEp7Y4qeyzXDAwnzcTq3T4/V0jH31pdSXVzAqRM5FO3OpVnmj2rS9YyLDyA6wAFM7RzPWEt2ZiaHD9XSpFeh8g6lR+I4hg+JIqa7HwrJL/tJ2OhsLMtj37cfUuraD3nsVFLjffBxUZ3bM16gv77MoQoMrU20N1RSXZHDtu0ZLPk2HYJHMnhEAjdM74OlppjSjCz2fb2GPLmCptA+KEdexT3je5PUyw9hnXS+voEWoxZdUyWlh9axfPVOth6uI3XeAkYl9CPe14qxbi/LvlnNx19lMPneZ0gaOZTBoS6dGBpWjNpG9HVF7Fm1iJ0Hy9mmmc49t41i6uieOJzHNnXi4cSfiAr8QoFOQ5VFi8VYz8Ev32bn1nQ25LYQMvkuRoybyDXDQ/4rVBlaa2gr2ctXSzey8WA5hshEJo0czPjBPQnxc8NBKf+DhbMOTf0pjn73EhvSGjhU05tbX/gHA+Mj8b80vvmX9ejrHFTpqcnbwYnVL/NDRgBG70Fccdd0gpw0GIv3cfSHj9lTHIcyIpl/PpFKN3dHnMRTSbuNo85CVXNBGicyt/PxsjrC+g8kecpwunmCruwAhQfTWZ7WSo8R47ji1qsJVctwkjTTXlfA2ucXsftUG/n+vUnq7YaLppDq7O3k1DjS4j8Ip5FzmTehF0MifZBbrejLdrN7ewZvfbybcddcy6ARAwl2l1Cfu4kj+4tYvtWLq+8az7jUPrhKL/aFvhQPYTNZIkFnNNPYbkDYdvjToq+gLGcf3zz1Poc0OmrVKnzqmtGYTLQ6euDSazzTrhjNzIkDUEvA2lJIZf4+3nj3W5qVYUQNn8LYfoF4Wqqoyt/H4uUZmHxiSZh9K+N7exPi5dABBvoSDq3bwLIFH3HSxwMdVnzqW6jDiskzHOfoCdx6TRIjB3W3bR5f7idV7eVHOLYvnQ/+s44q5x749RnO1aMHEhPuh5+n088QbzWCuYn8rd+R9f3XtrnS0msCMZNutM2V5wxVFh1WUxOHVr7F7rTdbDikZ8jU60lIHE3f2AjbqZKDuQFLcw7vvLuUvAo9qXc8SIikhOrjuXzwZQmTbpzCpJmj8FZgA6sfi77mIPmH9/L624XEpSQx5aYUgtTCSe/5Won/6Wj+S39wGUNVhy4WkxGzUYeu/TR716/n+0WfU9Atlf6jxzL/pqFI2xppKTxOyZ401mzK4kiNnIbgJO67awrjE2PxOM9HyGZtI5pTW/hyyXqW7zj9E1T19ZNj0VSSe6KAIycq6D5wOMFBgQS4duZYVjha12MxtFG4/X3SMwtYfGIkd/8jkanjohDWfpfG8PxLY1v88SWiwLlClVXYJdNVU3w8hz1b0mnRtlB7qpSSzGMop91D/MRJ3Jj4x1Clry/kdO4hNq3fyvEGJXrXUAYNH8Hg2HB6BXnhKJcg/YPtZE1NNmU521j+9QoOHFPR9v/snQd0lUX6h597b3LTe68kISGEFFJIL7TQu4IN1LW76rrq6q5tdVm7a1vL2lAXBBXpnVATSkISEhIgIQTSe++5/d7/+W5AcdX/boLGAHfOevZ4zP1mvnfmm5ln5n1/r0ksv3/1TmIifA1QNQLG22ChShAO0vaWUXh0N2s+/IAep0UExM5k2c0J2JmoUbeU0JCzkU/XVVEmd2Puo/eSNNaVAMehuGWPAANdgU0YPFRpABWVe74ib99eNvfEkTAlkcUzw7A1B1XHWapPZrLmjW2YjZ9I7P0PEuFsgnl3EY1nMvhsQyMyc3fCJkYR5G6OuaqJruoCMvfsoaBOQrl5Mo//8XomxfhjJ5Fxbs0KjhdWsU8XwOLrphIb6Y+9qYjexjxOHszi69cPM/aOpUQtTCXSwwLhfUZqGfJNlaKWmuIiVv9jP+JRjriM98CmT45Kq0UpNcfCPZAx/t6M8XXECDUthXso2r+Jj7Z24xw1kXn33ESUlzXW9NBVf5btaz7iZJWEbrtp3P67iYQHe2Al1oCikrx9x/nmnXTcp43DydMWq345/YJBLR309YSN9cTTxWYAKEaqoYHLcf9Ty7pRtJZy+GA6R/NKKe23w398FNExkcSM9cTBwgSTCxCiVbTT3VRB5p7D1DfU0tnWSnXWaVSBk3FecCe3J3vj5/w/3lTpdKDrp73yFOWZu0g/XEqT3BTbkDkYjqcAACAASURBVFiiE+IJCvTH3cFcv36qu6uQV+3hjZVl1Mqdeey5e/GS1lOdk8W7z60n+JalJN60iGB7Y8yEb0IAP20PJWmbKTicR5FpEjGTJjA5OQAzkXCTPII785KmXfVQdQGtgC5K927m0PtvkmaygIBJM3j6gRQ9YBgr29H1lbPmhffYv/88RfJA7nnxHqbPi8fL5Jc97dAqulA3HGLV6h2s3VP6/U2V24D/KYJPt06LBon+tEhymUctzTkfc+TIGd5JD+WhB5KZP9MAVVfGp3nttHLwUKVB23WW/IwjfPPpDlwnT8WyvxvtxtXUzHgYn2mzuWvSj6FKUN1EI6Mmbw9HMw6xYnsx3olzSZk5k4UxvtiYS/m57Y4+1kLdS8XxNPIPbGbnsSoq650ws47hwVeXMiFiFC6Gm6rffNAOBarUTZns372bv726nphb/8zU2bOZE+aEkeA+qmyH3lLeeXkFh0534b7kMW5MHkPyGIff/F2vlQYMGqqEzRm9FH7xIZnbD3Ii8VGmT4picZTLgMl0HbTXnGHTo6/Q6xON551/JNnHApOadCqzt/BlezJ+4yK4e0aA3lNFjAKVXLgRf5G9e4vZWeTG/a8+yqQpwXiKmtn+xMucawXRXc8wK9SJINeLG9ROqrMy2P/X5dTF3IrzlIXcnOSFpanRiN3sXw5U1ZZXs3Z1E+HJY0mcGYRwHPzj+VRwQ5NzPu0LsteuYP3JOCIWzePuv8zGXgKmIlD1d1K+5w127j7P5lwXHnztHpKTQ3CTClBVwYmcWjZ928aiu2IJjvC8YmPEhwpVOo2MnqYKqo5tZ82uQk40GRO18FbmJAUTN8ZVb/NL+UPbW01j2QnW/GsbCnt3HEb7od34JS1ukShn3sndE/9XqBKUq7UoOkooObKLfV+soEgVh1vUdG55YDGeNkbYXhJYLG8poavoG/6525oOo7E8/+cpOJi2UZ59mBV/fhuHBXcyfvEtJHtbYCkVo1V2ougoIG3VHvJym4l46E+Ehfjhb39lLazXEFTJqDy8kZzPXmNT+Sx8kmfwl5dSEc4bpVolOm0fmf96lgNpp9l+PoL7X1rG9PkTcDMeZqhS9qNV9NOLJWJjYywvM7q1Ket9Dh8p5t3DUQaoulZ2IVfYew4JqvoaaWvtpqJejaunPf2lWZz56FlOhT+MS/zPQJWyHW3PWdZ9uJbdGeWUOqVw6w2TWJQaqvfbNxIL/vw/XQQ/b3VbPuvX5rN1+xkiwvuoqjGjssmPP74+AFUOV0Yc7RU2OgbX3CFBVUv2AFS9vJYZD/+N1DlziPc0H4AqbR9om9n53NsczamlbvZDLJsWTGrohQ364Jpn+OshWGDwUKUATRs576/g8IYMiqffz6zpsSyO9b5wcNlOW1URXz3+OjKfaEZfgCqjqmwaThykxn8BLt6jGe9mfiGmWotG2U/9oU/YvauQL9Ik3P/qg0xKdMet9xSv/P1zapR2TH7sJRJGWeBje3ETqKT17CGK1/2Zza2p6EbN5sl74rC3NNWDwEgslwNVTY1N7D0qIijInYgI15+JRxegSkll+ufkbviCr3NnEj1/Og88lazfiwluYEKcUFv+WrZtP8Gq3b3c/cIjJE8Mx8d8AKrOnu8i/ZiY1Kk++Pra/aJx78PZJ0OFKm3vec7nHWHVW2s4qRuD1fiJPHrHJAI87LA2GRhZP4AqWRv9Xa2U16owtbLAXNxD8UfPcVocQGvMYKBKi1Ytp+LAB2Ts3c83e6uIv/1JEqfOIHmsM1KjH14C9DWcpjn333yY5UqPZRjPP5yCg1Ejp49lsPzpD/CfdxcTF9/CZJ8BqJK1lFB34AXWlXtQKp3Mn2+Mw8/VZkTf7P7UeLlGoErwCpZTfXQjx//9Chsa5uKTMIOnnp6sv6mSKDrQ9FSx9d1/cmB/NbmtcTz0yg3MmD8eJ8lFqBJcCtT0NDfQ3txEQ3MnOiNLzG0dcfbyxsZCirn0x/I+ankfClkvvX0ytCJjdDoFkrZjrFu/jy2XuP+FORuj7m+h7kQh5fnFGCXMwd3PhwDHCxO0VqUf0O2NtbS1tNHa3oNSrUFsaompjSueXu7Y21pjavTDQNimrPcuQNWEH0GVRilH2dNCS2MTra3tdMmUaJEitbTF2csHZwdr7CyFCKyLZWBC7Gluor2+jobWPlQYYWxpjb2bBw72NjhYXbxxU6JRy2hv6kQhV6I1ElR6RCDYQCzF3FiBRq2iq0+DsWA2sRFaTHFwssXS0uxHpy3DOdkZ6hpeCwweqnToVH0oVVr6VcZYmkPzib0cf+8vFAb/AZeYn4IqLf0tJbTkr+TLr4sorLfFf8m9zIrzZcJoe/24NDaWYGz0UxJdMvqaqzizbg35LVbUSD2Jd8onL6+bzBJnHnrtTqIj/HAemqfu8Br7Kq9tKFClbDiqh6q/v76BWY+8wNTZAlSZXvASEBRie8l+5xWOZBST4baUO26KY06K34VbjKvcoCPg9QYPVWrQ9XLq6w85unEjB6URjIubzLTJiYzxtceor4zaU8f4/O0j2EUkMuWB3xHsKMWku57epmoULmMxt7bF3uTiPYsgYNFH5e7XSUsrZs0h4fbkXlJi7XBsPcrzr62nTuvK/MdfIs7LklG2FycCLd3VOVTte5l/Hx1Nt3UiT/11Nm625iNWKXSoUKXpPkNl6Sk+X1vKqNGehIX5olWBiZUD1o4uuLnYYmpijBHCPkrO+T1fkL1uFevq5pMwZxoPPhir34sJN4NaVT/95XvZsjmDj74p4qannmXipFiCHcVouwrIzi7iy43nmTQ5FG8vFwQHBAt7N+ycnHB1sUVYT64AocUhuP8J+y8drafWk3dwJytWncc2YRFRs+eycIIz1hZmiMXGSI3FP8hHqlPLUasU9CuNMZaK0HbX6NfKE1p/WiL+d6gSbpJU3ZWs++RfHD1ZR6VRMMtuv56EyHE4ScUYm5pgZGz03d5N1lhEa94qPthlT4dJCH99bipOZi2UHjvEm395F79Fd5OwZKl+rjVVNlJ39gSbPltF7+gU3JIXMn+cE44WV96iem1CVfdsPCdM5k/3xCHRqFC0VdFZncPalRmcKtGhcZjCnX9KJWVKADb6wFJBmrULWUcNZWfLqS6vo7GlFZVciomtBx7RyQSNdsbb2WLg1ESn0cdx9Xc2097cTHt7F3KtFp3IGHRKlC2F7D+Qy7GijgH3v5hQgu3UNJ/JIWfTTjLTcvF+5EWikuNI8DTT+5rKOlrorK3iXFkF9c2tdPfKUKoViIxNMLJ0YJR/GN6+fnh7OGBqLNJPLEL5OajSyLrobm2g9lwRdXXNNLV10aNQotEaITG3xcYjAH9/X/x93LEVTtaMBiY7WUclFWfLKSupprVLjlokxthckMn0wc3dBS8XG1BrMDEVY2ImobnkPK3NbbTJVUjMrDGzssdGAFHzHhR9HVTWtqFQgMjEBgsHLwLHeuHqbPuLCoSMgH2BoQn/jwUGC1U/fNTAgUltdho57z3FqZ+DKp2clrNHObH6STadtKbLPp47/3QnrmIZxn09yMTmmNvbYyv8Y2WqF7m4eNqn6iunoeQ4W17dgEnUZEYvnIVn5SrSdlWxq9CG+199gJiI0bhdWV4KV+WYHApUqeqOcnD3bl56YwOJ9/2VSbPnMNXfauCmSu9KJqdgxYuk7z/BRsUC7r1nCtfNDtIL/ozc6Jirp3sHDVV6aQUNNUdXcSLtS9YeaEHkGa9PU5I8wQuTzjPUFR0nLc+RkEnJLP7dNJyk8HOpIgV3K2V/M5mrnifjSD1HmhJ48NkbiAsWY1q5ixffP0CTZBQL/vQCsd4WeNt8vxHsqz9J45F/8ckmY1qNQ3nkH0sZ5WiB9Qjd9Q8VqlQtuZzO2cffXtuMrYsb/mMD0MjBwmkULn5BBIaOxdvNHmdrwcVazvldKzm27ks29EwhduZ07r99IpaCUp1IiIOXoag7xJaNu/hg1RHmPfIik6ekMMHDGFXDIXZt381Lb28jOnECLq5u+npsvYPwDBirr8fTwQIbc5MRfzA76JsqnXBYoOT0plfI2LWT9WdGMXPZTUybHo9lZwNKnQStiSU2jk7Y2VhgaW7yE7d4SnqbyvVrZYHWn9ZBQJWqs5y+miMsf309Z7pt8Z97HzdGWuJjLaKxVYaJhR1WdnY4ONnr1Rp1nefpObOZD76Q0aAaxYOvzMfNvIna/GN89sJaApfcRtz11+lhWVWeyansXD7Y1E7CwmksuGkSzhItIrUClUqNFglGxgIUDrjoj2QFzWsPqr54mQ3nIjH1CeW6JQFouhqpLD3Lkcx82nWeeI+LYf5N1xER4IiHo/kF9RQZbeW5FG/9J3vKvOgw8WVmihPN+w5TVtLOuTFzuXFJPHMn+uuv9cWaProaz3Bq+784lFfPuS5rIidOxM64G3lTKUdzK6ip60Rkbj8AVRN8GS2qZddrH3M05yTntEZMfexFkpPjiHGXgqKBM3v2c/CjdeRbjMMlMpx5cyOxlfTTW5PL+ayvySodheXoFK7//VJ87KTYX1ghfg6q2ov3Uph5gC+3ncA9YhIh8UmEeNkj6qum8uwpvt2UhZlfHOETZ7IgyR9nWzHylnJOrXuH9BozSk0mcNPMUFzFTbSfz+XbHSdplKuR2llBWxe+42OInDkX99YczuTnsy39HHhNIDQqmnmTIvGwkiFvPE1Jzm72ZoPYIYjUpQsZ7++Cm6PViA8yvXq2LL/9mwwLVKmaKMs+xIbnXyPHIRnrqASemGdH/rYDZB3Ip1UkxjFqKmFJU5mXFIijldl3LjpN+Ss5lb2dlbUpJMQncUO8C705H7NxexV7ihx44NUHiI4wqP/99iNpwKvA1kyKsZEYrVZHl0yFUiOc8P50EYQqdF2nydq9m3f+9jkWc+4neuYs7pnsj1QIntbKQNvGoRff5ED6WfaPuZEHliVyXcqFuX4kvPRV3oahQRUoO87RUJzJzo++IK+qj0qtNVaCsp1GhqmFJbG3PE58TDjhPnYY/Yes86Um1fTV09tQyJtvrOBsmyUuKXdx28wg/KWVtOd8xjvf1NJrN55bnnmWEGcprpckuPseqnppNAriwVf/gL+zNfYj1P9vqFClbDjG6ey9LH9zOx09CkxMTfRifRJjKUbWbpgGz2De7ASunyKkdNHSeOxrCnZ+xr+PWBEwZSG3PHQnPhZgZQxaZR9dZ7azdeseVmwsZNFfXmbypGTCnY1Q1Bxg9/bdvPzuLswtzTE2Erx/wEhqirFLIKbBM7n7+gkkjffWuxOOZG2DQUOVth/UTex883127zvFCf/rWDbDg2jbLrat2EJVey8qeze8kheSmhROQqj3T8S1DR2qeqqO05jzNW9/dZw++3HMf/QpHM9spbrwOFtyGxGJffAPj2PO3YsIdDXHwagbbXcJK19dS3GFjIiHHsJPl09beSkfH7TjuhunsmB2CDZGvRR98gWFB09QM/lOEpJCSAxywEjbR1tdDU31zfRig72bO26ebvrDD+F7Hanl2oSqqvFIvYOYP8eX9qxMzpw6w6GKBnwn3kz81OlcPzNSH2Nhrhf4B0XrSUpy9rHui1XoAhfjHTmVyWG2tB1cx4msM6zvTuL22ydy47wQ/SDuq8qiLH8/2zYeRWbtg2PQBMLHj8XGWIaitYJTudnk5J+nuks8AFXRgYw176Jo53bS9x4m+0wdSY+9SEJyLBFOOtpPrePItly2rGvCY+FcwqdEkzLBFwuxEnn7WRrP7mXbikJqep1xnLOUealjCB3jpL9Ob/5P979UL0wUzezduJYjWQXU4Ev8pBTiY8PxdrBEpGijqfI06dvWU1gvQmEzlutuWkyIuxZxcyFr3vsXDVYR2CXcwpIkH1yNO+moOMHmFZ+SU9JLrc6HsLF2jIuJJjBuEqOopuLYHtLWbaTYahohSVP4/c3JOJioUNTnU5v9LVvLRmPsEsbiRfG42Vtg9ZMnLCP1EzK063ItMBxQpek9y8nDB/nnXz9BEbWY4GkzuDvRnNpTpZwtLKK9o5KzHRKU1n7Mvv56wv3dGWWl0ysYHdq2m8ycEkxTbyU+IogYRyXNmZ+yblsFe0/b8eDrD+gl1V2uPE+Fy+26Eff7wUKVfkembKX8xFH2rf6CnH5XTDzGMndaPG5OrjjbmuDs0Mfuv73Locwqzk++hzvnhTMz0tNw8DNMvT94qLrQMGUzbWUnOPj2P9h/spbCbnCyA5kC5Do7QibezMTpk5iYHKJX65P+p7yYPtlsL40nsinasY2VZTqkPqEsXryAcG8bzDsKqD/yIe9v6EflPIG7XnyU0dZGOHznNgjfQ1UnDZKx3P/KY4xxscZxhM4VQ4aq1mJqzhex+WAFWp0IKwshh5eSjtoS6qqqON3rQeyMOSy8bg7jXMwQNR+n6vhuvv44ky4LfzwmziJ2vDujfN2wtbVAceobdu08xspdrdz2tyeZODEafysRyqYTFJ4sYXtGFXaCG6WJCJFOQcu5fCoaejjV58GNv7uFaZPjCHY2u2yhr19ziA8WqnTKDjS9JXzxj5XsO1aP8awHuTHFjSgHGfmHCmmsL6Oxo5XT7RZEpKQyOXUSwa4WWPwgLGUoUCXc/GppLd7HuZ3v8NleCdKAJO5+4SEsK/PoqD5HYVUzNflF9CksMQmcz9yF4USEOGCm6eLEnn2Un69B4eqHhbYDjU5CnXEocRF+hHiJUNZnsfObkxSf05LwwK2EjHHESdtG7eE9lPWKaRJb40QT3VpXFBZBTEn2xdXBfMTGJV4bUKVPfNZHecYmjn36GltlcdgGjufmWf7UfruBwrxC0tt7ib/pCSbNnMWsGFekYvF3OQ66SraQc+gA735TxLz7HiZ17lw8pWo68laSc/Q472WFsXRZCjcuCEaqU1O1/xOyd2/lqxNuJC++geuXzcHDHEyMhFxobXQXb+Or9XvZktXwvfqfiwQU5RxYvYEtK3Yw7rEXiUqaQJhtH0Vr/kJaejM7KxP440s3kJI0FqfvTrpkaLUd7P/rK+w/VMlBaRKPPjWP6VPGYSuClmM/jKmaO9EO45Y83vjnWg6f6Sbh9qeYFetPlM/3SYZVPQ30nN3Gqq/2c6Cgh7i7n2FSgAb7zuP87fVNOEXPZ9adDxHnIdyI6ehvq+HEZ39m11EZWR2x3PX7aMKixmDj4IGjFXTkb+XkundY0xSDZ0wqj/1+NtYSHaqafFqyvyLLYh4WXmHMD7XXKx4Oqui0aLVa1Cq1XjXxhzk1RIgkxkgk4gFXHkMZkRYYDqhStuaSnbFPL0YQMPMuJs+/njnjnfVKXOreFvprMlm5cjMHTrTgt/Ax5qYEk+CppePkbr5c10hWqSWPvjaXsf5OSHtbac1dxaadFewrsuT3L91DeJg/TsYSpNKB8TbIUTwi++VKbNSgoerCS/Y1naX19FZWbcrnfLsI78h4AkaHEeTrTLCfnA0vfcyxwjYk1z/GkpQxJAca1P+Ga3wMHqoG3P/krZU0FueS8eVaCuu6aDQ2IcAT2ttllFUo6exxZsKsucy/5wYiPC2wt7hUlU+LTqNE1nGGgq372P3hDqpSbiJ82kQenBmkB+q+qmzqM1fw3joVOtdIHvjHg3iaSLC9JAn4AFR9yCebBqDqvpceJdDVmouh0sNlw/+1nqFClbq3id6ebmq7zXFwsMHZwVTvsVNbkEb+/m2s3VqEefh8Jiy+mwURTriZ99Ndf479b3zKseJOyo29SJgWQmh8OD4BXqhzV3Bgzzm+PWI1oP6XEoKLsRZ1dz3tPUoaeszx9rDF1lKMSNvHuYyvObznAGu3nmbsTY+TJMQZRTgh/ckY2f/VGr/u3w0WqjT9Tahasnnr3Q0cKe4l/ndPMSvGnwm+A3s3WUMBJbkHeOe9dYjHziJ8zlJujPfAxcb0kvVoqFClpP74ZgrWLuebE7E4Rs7k0ZdvxEEM5mIF0E3+V29wYPdJNuQEcPfypcxcEI2rEMMliErVVVJcUESvyAlzV1+Co8ZiayZC3XyWsoOfsaPci2azGB67LQJ3OwUd5wvY9+qbVDuEog2PZwJHyS2EgubR/OEv8wgLdMV2hKYmuEagSqPPxF24dQvbXvkX2aMWEDxlMo8vi0B9Lp2MvQd589/7sHSYRty0mdz/9EwcjSWYX9iHd5Xsp7S0jAPl1kycFM34IHfEslbO7PuIo1mFbGicxe23TOLGWaORqps58vEKDu7IpjRiKXNnxrMoKQDphaR/GnkXypoMvvxqB+v2n/shVKmqOLR6Pds/2UbAYy8SkRhMsHkz+597mQNnlRz3msOzD00lKWKUPoHeQBGgQknZjvfYvzePL9Kl3Lf890ybHY+H9MdQNTNGiqx4Kx+uPEBhiwmzH32R5HGejHW6IDAhhEIqu9F0l7D1w6/Zl1aEdNEjpIZJ8NMU8fc3N2EbMYfU2x5kkq8ZjhboY81OffVndhYYkaWexdMPJRExzh0TI6lehKKvJpfanA28/W0JUt8Ybn38LwRY65AXZ3Nq7Soks+7GJSySEDujwUOVRoasr4eW+hYUQk4yQY5eiIXVa19IkVq7YW9riZ21IeDl110ihv704YAqRWMW2Rl7Wf76Ribc+AemXbeExFEWmBlL0GnkaJXNHF39Eel7s8mzv4nFCyKYOlrD4Vff5uBpS+otxnPHAwG4e1mg6e+mq2QXGZk1HC8zYcHdixgTGICzlR2j/NyxusR1cOhWMfxyKBYYKlRpVDLU/R1UlhZTV9dAc5cac7dAnBzM8bcs55P31lNQrSPyjqeYFeVDuLf1UJpn+M0QLDB4qBLi4Hoo2fotx3buY68ymPD4CGYkB2Bjoqb1fAFF2UfYsPssPfaR+E28nj8uCSXIeyCWd6AoUfW3cnrjOxw80crB9lBuWpZKfJQ/PrZm+k2qrP4kbSfW88bKWpSO4/Qy60IS4R9AVcNpGrNW8Mn6LhrFgXpX4QDB/e8qu6nSaVRoNGqUGglGRoLgj7B50qDsq6Oh6Dg7n/8XZc4TMJl9K/dO9cXHwQSN4OZXXU5VRS0VNW1oTaxw9vPC09eemg2vkJHRxYGKWP701nUkJY/GVqQDjRK1RodSK8ZESNCu36NpkXeXUbJnH7ue/xeN0+9l9MzZ3DfVTy8GMVLLoKGqrwFF4xHeeX8zOeVq5jz6AknjvAhyHti7aZXtNJ3LY+97L3NMFowycAF/viMGXzebS251hgpVcqqzNpOz6gU2dszFK2YGTz86VZ9gWSoSLi00tJ/aTPqeA7zxeQGzH/oz0+bPItLVBCNUqJQKZH0yNBghkZpgZmGGkbqBqtPZfPnqR9jEXU/w7JuJ9bXApL+IssJjvPXaMUZPnUzqrdMZRTnpa3aTvruE+MefJioqiKARet177UCVpp0zaZvZ9867HHS4jqApM3jmnliMe6soOrKPbz79hNM1TtiMTWTBY3cS52OHt93AYJU3l9Pe2UWtzBJLZR3y9npOlbbTW5FOXUsXR7QLuWvZZG6c7oNUWUPaO59zcFchPQseYe7UCOaEfy+/K+SpUjYc4cvV2/l2z9nvocpVAqpq0levZ9vHWwl87EUiE4MINm1g5+Ovc7DOiFMxN7B8WTSJQW4/uPoUbmjq099kf1o6H2zu4ba/PkPq3FT8rcS0Zl+UVB9Q/5sxQUJvwbd8/FUuZ7rsWPLUcmICXPCxucTJW9MPwnu8+292b8qhbso9zEuwIdayijde/hrpuFTibr6X6ePscLYSVNUqyX7zGfbU21DgvZjlv4sh0l9I8jdQVF0VdFZn8/Era2gz9Sf03qeZ4iejv+w8u78+RtyyRYwJD9JLUg/2ogp1B2215ylI20d5n5J2rTHmOlDIFOik1rhGpBIRNIoQ7+9v4kbqJHuttuuXgqrj7z31s+p/isbMC1C1idhbHmb69TcQ52GOcDIrqHpCPye/eYdDuw6yRb2QJdePZ3qQjj0vfsDpBgkdVl4EBVtjZS9Cre2lueQ0ZeUdNHYbETkpHDefUJxdgpk0cRwerrZ6N2BDGX4LDBWqLrZU3t1MT2cnbR29iCxs0XTXIy/4li93dNBoNJpbnrqHCF9HPG0MhzTD1buDhiqdQi+Df+STzzi07TAtkx5g0uQYZkV7IGjM9jVXUHsmmx3frOR4myc9ngt57vcJRAQ4IdX7OijprD5N7Yl09p2opUPqhVPoFFKjffUSzxe/bUXrWXrOpfHyB8foNPVl6XPP6lUEXc0vbuQ1dFUdpzztH6zKdKbbNoYnnlmCp72FXpRhJJah3lT9/Lv00lFWTPqzz3PULIiO5Jt5cnYQAS6W6IOuhJxLnZ10tHbQrxQjNVZgrG1g86cfU9pgj853KbfdPp6wICe9MMzPl24qD+4h/dm/kTXhNlwnz+bJOUH6Q7ORWoYEVQ2HeOeDreRWaPRqk4lBnoxxuDgXyWivOEnuh8+ws2E0jR5zeO4PKfh72OpDQQbKAFQJa+X/rv43IAZVlbmZ3H+/yEb5IrxjZ/Dsg8kDeV4vPFlevZ+MvXv4+9vbmXrfM6TOW0C8lznGP8raKzxPR2fJToryM1l9WEvCjFmkTpuIoynoWnMoOZHL8g/bSJqTzLI7E7DV1XHg49XsX3cI/8deIjp2PBGu//+I+K36/RqBKoGk+6k4tJFjK/7BFt1C/BJn8NTvEzFFS/fZI5Tt+if/3lNLpc4Xn1l3s2xaKBPGuCLsuUR69b9eFN2NnDq0jdzMPA4ViXCV1iMxMyNPNIe7b53MjTNHIVVUs+udLzi4+ySKeX9k9rQIZoR/n7NBgCpFwyG+XL2DdZcm/70AVQdWr2fLx1sH3P8SxxFs1sjuJ1/lYIMphTHLeOHGMBIDnX8gGSokZKvd9yL70/by4Y5ubn7q76TOmUWQvfFPQJURfafW89HqAkq67Fn6zLNEjnbC61I5okugasfGY5xJuJ0l00Yx07WNVa99x1KUMQAAIABJREFUQrdjGB5TlzA90gsXSwV9dWWkv/Qp+RIvWlNv5PGZgYR6WH+vjKXpQt5Vxda/vsrpdit6ptzP0mhBnlPOuv2wbEk44SFuQ8s3oW6hsTSP9BWfkdupogZLnIRzyo4e1FI7/GfdwfS4YJLGOv5W35ih3v9igcuHqn5qM9M4/vYzFI7/w0/mqVI0Z3P80D5eemUdoUseYNLCG5jkZ4WZ3t9cgCo5Reve5tDuA2xULmTxdeOZHS4l66sdNHS10w10doLEVIFO3EPl6WraWuUodcb4hXvj6BWJi0ciC+eNx9fT3gBVv9Gov1yourTZGkU7NfkHOfT+i2S2JGI+biYPL5+Kq43Zf9ng/UYvf5VWO2ioEsRF1HXsfvffZKadwO+xV5gQGUjId9m51cjaqyhe9zTbT5uTo53Nsw+nEBHojIlWhaK3lrLMXRzfvolMu+sIik3m7rmh+j6XCDrhGgV9SiO0fbVIOrN56bX11Kpcmf7IyyT5WuiFogaKnJbiQxSufJKt3VPBfzZP3xuPg6AuOkL76peHKjmdlSVkvvQ0+40CqYu5ieWzxxHoYvVDCwixjWiQ1ZygNj+N177MRuMWxfTbHyIlwAqP73J//Zzh+qk5vIejLz3LnpBbcUyazfI5464uqOpvRNmUyfvvbSLnvJLJf1jOxFBvgl0FSY6B8dZReZK8T55mR/1o6t3m8NeHUgj4AVTJ6W0sJ/etpzlBAK3RPy2pLgj4CPGmA/gjCAApqMvZRsHqV1nbPh23CdN46o9T9R5TJhe8ppR1GXqo+tsbm5l639MXoMriR1Cl06rQafop2vweBSdPUzj2IWZOCCL1gku1sjGHksJClq8SMXlGJHcsHYepuo6Dn6zm4PrDeD/6oh6qIt2+964aSZ/TNQJVgvtfEye3bWbbKx+S7buQkOkzeObuxIHNT2clsuojfPDWRjJPNNJnN4Zb/3gfk6cm4GUFElEfraV5nPr2Y/Y1Ow8on8yKwbppD+VnzvHp8SiWLU3mpnk+GKtq2fP2Z6RtzKU0ailLFidxU2rgdyosAlQJsqCrVu/g25+AqozV69nx8dYB97+kcEKsOjjyxnPsO60iy3Ihzz2SQmKk5w8WdQGqKtL+wf60LFbslnDXCw8zfW4yXiaiH0HV7Hgz1GVpvLtiLycapMx7dDmJ4zwJvPQqVdUDPSWs/9dXbN99Gu28P7JgaggzPHs5s+tV9mY3ktvkSERCDA6aVlS15zje7I1ffDIzFk9lnJMZtpdmjdepUck6OPXVX0gv6CatZya3xHXi4ulGpXEyqeMdGO02kIV+0LEoOhVKWQ+djU30qrUokOgXLI1ag05khJm9K7ZW5tiYj9RlbCRNB79NWy4fqjop37ObA0/+nfLpf8B72o/zVGll5zlzJJ0VT32IdtIyxs65jmVx7liZCeNCgKo+Cr/6Jxm7D7LN+HqWXJfETVP9kDe3o1Kr0YhALfyZWIu6v5mmY2vZm9HAsUpbbn7iRkJDAnExt8bB3kKfj8UQwffbjKVfEqo6zu0n92AaK77Yhd+0+4idvpDUaFcsTAZysRjK8FjgsqHqiVeYEBFIiNPF83odiq56qve+xuYcSG+J59knJhMxzgFxXyvn9r7L8XIZJ9VRTE+JJiTAC1cHC32f6/rqULcVc6jSCSNjEYmj2/jouRWUd1sSeP9ypo61JeCCO5YQZ1KXmcHhZ5+nOOIWbKcs4O4pPliajdz54ZeHql46zheT8efnOeEQQf+sW3kgZRS+jhdB4MIYEuTC1W2c3bGdQ59+w07zCQRNnsS9t07B2UyC+X+Nn+mict8eMv68nNPT7sN12lwenOh9Vbn/6dSdaPvPsfa1Lzia24jZjY8zPymQlO/iO4WbqkKOffAsu1sDaBo1l+fuS8Tf/dKbqh66as7q18oi00D6Z/4cVGnRKuSoBB0fhLyi0F2WQcXeD/l4vx3mAYn8YfnvcDYGqwsuSbKqA3qoeuGdbUx74Fk9VMW6m/0IqjTyVlQtJ1j1+QlOV8D8vywjeJQQZzewR9NDVd5xlr/bTeL8BG69NwZbbTUZn6zh4PqjeP/xRaLjxhPpboCqy56BXRO+JD7CjdmT/UhO8MLYzIgeubDT+S9F+GBVtRzfuIVv//Ypp/xmEjZ7Bk/cPw1LMZhqetDJGtj52Scc2JfN4fMKIufdRvKMVKYljMZSU03F8YN8/dYHNI6ah3dsKnfPdKf2wLdkZRSypTaSRQvDmTd9NCamRpzdvJqcXXvZIx9D3IxU5s1OYYyHI1ZCZl5FO73l+/nqmzQ2ZVRcElMlBlkF6Ws2sH3FDvwffZHI5AlEOMg5u+U90jLOs/msI/c8ehspSaH42A1cfWoESOupY8fqTzlW0ESZJpo775tFUvxYrMXQeEQQqijig6xIHnxgInMnOiJpL+Trd77iaF4zFvPuZ+7UcJJC3PUnDmKRCnlnDc15G9i4vpCsUgnRD/yRxCBrvFWl7N/yqT62oMUogLjYMFyMVYh7O2k2C8JvXCCxEX5YiOE/50AhI31L7kfs2n+Sj9N0RIyyICwhmuD5NxHkaIyT+SXRvf+tPw3//aqywOVAlV4SW1FD8e40Nj75Fh2z7iNgxizuSA3QZ2L/bvOraaem4DD7336BfEkMpiEzuPPWqfqcJub0oukuZ+eqlRw8XERP1P3MnzaB2TFe+hvh/9xAK3saaT7yIesvSqq/NiCpblD/++2H5eVDlQrBBbCz5iw5hw9wqrSOKqULk+fMJzYmCm9bY4PozTB38+ChSg7aJg7+83MObT5K340PM3HSBFJD3AdSnqj76W0qI3fl2xxtsqfSeRYP3zKeUZZttJVmkrbxG6pUbhC8hFmhLnjamaIRAnXFOmS15+gsPEq+1RRcxwRwY5wpB1e8R35xDxX2N3LLDSFEh7vqD1E1PaUUp2fy5XPrcV16G2ELppPsY33B5XiYjfg/VjdoqBJu7lS9NFTW0Nbeh8TFF2dHGxyshf2Jjt6mk1TlHWbjW3vQhk/Bf+mtTA+wwcny+0NOjaIHeUcDZZlHyM0oIregFcc5i4idHMm0aG99n0k0coS/qymtpE8twcjFF3cHQSlY+K86umqOUJiWzsa39uJ610OEzp7BtDHWSEewQNVg3f8G0jt0cOTTdzhy8DgFtnOYu2gqMyaFYSeoIMrqqC7K4pt33qfGNh77+Bu4e3agfo27uLvSqQRFzJP6tfK8xRgks2/jzqkBjHa1+n6d08r1h+Dn9mVSUd9Ps7E7cVPDcDZpQFa8jdc+KaLDbDSzH7iPBH97vB2EfFgqajJWkp6WxUebu7npL/czfcFk/K2NvsuZOjAEZXRVl1C65WuyWrzod4nglqWRuNiaf+eiqGrJ52xeNs+/VkT0gmncdP903Khk/6dfs29DJhFPvkrUhFDGjVC1l6v4pmpAB06jVKCSddPXW8Xx7WlsfetrSp1iCZwyiTvumo6btRV2Fqb6ia4+63MO7U7jk3UnkdtFExSXzB13TsNVW8LZ40f4x7vb8J1+K7GTkpjq2U7mmi1kpJ+l1DKM5ERfkuPH4OAfhVHFDuqyN7E6rRqTgImETJxDakygXoVFrGyn63wGW7YfZt/xBqbe8wQpseGEu0mRt5VwaNMu0tZl4HfHn4hKSiB6lBWqyj0c2HuQlZvymHD9A8TGxxEb4IBECATtqqa7NoePVmZQLXMgdN7dLIr3YqyrGYq+bioOf8HRrBJWFwZz221JzEr1w95CSf77n3N0Tx4ZTlHMWjCRGSkhOJhJkGj66Kg5TcHmdzlaZEabWRy/e/I2fEyqaS3Yw2sf7kLpEkbI5LlMG++Fl7MDlhaWmJmI9QGqIokRRkZG+ozeF/IP6/tBUFJSNeeStnknb72zCbXZBJLmzuTRF29BCPkemd6x/+NKZPizy7LAUKFKp1WjVSvorD9JXto+vn1rDbqUGwicOJXFk0JwtLfE3MzkQq45Ib4hl4pdy1mXrqOOUOY8dAehPg44iTrpqzzCmo1Hya1QMeXOJ0iJGE2Yx8Dt6X8WZXeDPqGnAFV7i4U8VQ8SHeGPqyHM5rLGwS/x48FD1cA6oRVEbhT99Mq6aKkupvr4HnYcLqdLOopJyx4icZw7o4U4EEMZdgsMGqpQCu4n5H/6JYe+3cfBUYkkTUvkukmh2EpFiPqbaa0oIu2f39DqFobd/GVcN94GXeUB8nd/wbcH69HZjyEsZQpuJhq9oq9KqQYjNZ0l56nfl4N68aOEz0jl1gR3mnM+5vC+M3yy3plbn5hGUmoAQphLX1UmecfO8PE3nSx5aCHT50brVXt/FGIy7Bb9+QoHDVWqPuivJWvHfk4VViEaP4WgIF/GeNgi1qpoKt5F0bEDbMk0JXzmfBb8biFeZmAqUqPVqJD39tLXXktreREZn23hVLslbf6TuO/eVCKDPbC9yF6KDlRdVez/eoc+FY0kbBJRgW64O5gh0aioyvmS7GNFbD1ixk2P3cmkGfF4mo10W0uwtxhwFZUpNXT0C+P2/ytCGIuWqgPvkLN3B1+lWxG1aDETF0xlrKMJmqZCzuQf4V+rj+IZt4BJi24mJcAaO3MjvTKy4Lba01pG9akc1r61hnozX6wnLtSvlWN9nLG2MtePTbG2g/7WMjY/8Trp2a2UWITz8Ot3kRTjgE3HaV5/80t9uh37qEXcmBpEmK81Jroujq/5J8eO1HK0cTL3PDOD1FnjEGbMSw8l1fJKqnIy2br839gsuJWA6xYzwcVEnyz4YtF2llB2KodX3tiFb8JkpiyZha+4gsMb95J5uJSZTz5PaGggnt/FLo6gDwi4yqFKTWvpCcoyd7L7eBnFJdW01jQhM7bBzM4WD08nImYuJTYmmvixDijbT3Jyzx7W/f0LiiUW9Fnb4uZmj+doV5QyGTkHM5HaOGHj6Ytd4Dj8xfXQUsW+3BZMTJwJHB/J/N/fgb9NJ5qqLPau+Zz8ag11SgfsrM318p5SYy1OzhqqKpo5V9qBnfsooqODGB/qzbGMXCpqGmjrV2BmasuYqMnEzrqehFEi1E1FnMzay768Znp1FvgEjcaBVnpbGjl7rh6n4MkERcWTkjABFys5fVUF5G1cRebpGk7X9tPYY4Gbmwch0ROYtmwJbv219J7PIf3QLio7bNGauTM2xAldbR2ttW2UGtsRFBlHQmwcYcGemHUXU5G/nxff3UJ9pzH2bgFERPvj7eWKo60NwiWcmaUNFnauePh4YWtlgeklMaI6nQadsp6Tm7ay7e8fUZf8O0JmTePehWH6UxSDO83ImhiGszVDhSpNXwOqtlOs+PcOjhwqoKmmCWydMbf1wdk2lEX3zCI2OQQnqXADq0Pd34as9TTZu3aSk32a4m5LAsa4Y29lTPGJIsSuofiMT2bO9AQ8nW2wNvnpIGcBquoy3mbD9gr2n3Xi/lcfISZiDG4GqBrOYfOTdQ0NqrT0NpbRfHIvm9OLOVkrQ27hyYTwUCJCxzI20A97K9ML8Xe/+Stecw0YPFQJm081XWWnqDp+hLS9h6jqskBr6U1wiJSOlkaqq9ux9IwkPCGB+MRgXDTnydi1i9WrNqIWlP8wQy2yx0SsQ4QOnVYH+jlEg6pbQvIf/kTytBSS/SxR9ZRTnneMw2u3cLZvNBI7e6LGKzl1ogUZToybOpfYyFH4e9khFQ1BjGkYe3zwUNULvZUc/ORr0rdmUGJph8TVDWsbKxzam+nUmqGy9yJ2YgqR4WMI9HNDSOMlUrbQ21jK4Q0bKSiupLIHfAITGR0aTkBYEKPc7bG1MPne40VwGWs7z7bXVpBVcJ5zlrZYeXhhayzCvr2ZBok9Vj6BxKakEB7sg7eb3UA9g44nGD5jD/qm6kLCGHlrCbXFxzi8ZSunGrX0mdgTGeZNfWU19U19WAZOJDklkcSYYOzNjPTud1pVH5r2U+zcuZ8NGzNorm5CITHFyNYdZ9sQUuZMZvbSKXroN0WAqlLWP/EmGdmtnLsIVUn+OGq7KcndQ/qh42zYV4pLcDje9kYEyIopKDFD7BhM0s3XMyHMhVHuVj/K5deU8zF5+bmsPBfF/JnJzEkOwkoq/kE+MZ26h86GCo7v/JZjRX2UN4rwpQYT77FYh09k+pQoPFxsMR2hpxNXOVRp6Kwppe50NrlnW2juUug/su8+NJEY3+hUAoPGEuJlDdoums6c4dTmA1RqtXRc+L7sPDz0Ny8tVeVotSJEFnYYeQYw1lGNhbKdEyeqUKitcfD0J2nuRDzsJRj11FKWvZeislYqmlX6hHhiiTEmZlKcPczo7ZTR1tiL2MiEUX6uePu4cuZ0Od0KNZibQE8/Dh5j8IlMIczbGnN1Kx21pzmUVUJTlwIze3ssdT0o+mU0dWoJnJBC4LggAr0dEOn69O4r5w7v4WyLlua+ixOFGY4evkRMm4KXtRZJdxXnjh+gpEJJm8wEZy8rtG1dyHq09LgFEhI+jvAgH+xMxdBbQ11xDl+++RF5pS20G9kzPjEEJwdrTNCh6exFIzZBZ+OC47hYwkLGEB3kegkwCQudjMq9u8h9732a5zzCqMRk5oYY8r0M3zQ+MmsaKlRp5W2ouyvYua+A8+VNl7yccMPkTuKsGMaG+WBjJECV/joCdP3UFx3j3OlT5AmHGo42mJibUlfXjesYYUGPINTPCbP/Jy5KLeuko2QvJ063UdJkScp10/DxdvmBlPLItPTV36qhQZWOvpYqWs9kcvhUI9U9xkhdxxAbEUSQrxv2lsaIL712v/rNOKLecPBQNdB8raKD3qZKzhw9TGmVnCa5Ke7exvT19dPZo8MzPJFx40YT5GWLqK+KgvwiDmcWYW01ED/Z+926eak5jBFLrBg/ZQpjxvrhJUwuKOmuL6Mu/yB5pcZ0qySM8tNQ1yjCxMaL2OnJuNmaYnPpKeOIsvD3jRk0VGkUoGjlbMYxzuSepkylRCY116czsZL1o7Vww9w7kITEUDxdbLC5cFClVbbR31pJ3r4Myus66ZQIh8hJBASOxsfT4ccHrapeNH3NnNyZQcm5SiqUKjTm1kgRYdXfj8JhNG5jgkhICsPB3BgLIYfNCC+Dh6oLL6SV09dWQ03BIQrPNtLQpcbDy4H2DjlyjSl+USmMC/DG1932O/EvrVqOtqeCnNxTZOacu8Qywvh1Y2xUKDFTI/RrmJR+FL1N5K/fzdmKPhpNRjHt+kT9AaSVSIO8vYySoiL2ZxSgtHLDwkiHu6qeFoUvtqPGkTgrEkcLo//og4FbturDaygpKyfP/jomh44i7kKOrR92lRZlfxed5XnkFzZwprQLe3E39kFhuEXGM9bDWh+XOFLLVQxVFyZWwUVIo0arFY4tBCIGsXhA0USfE1gsRiS4ql3sIa0WtFqE/3RpIlnBPUSl7EcnNkEkkWJqaoxYJEKtEtSCetEZmyKSmiH09aXrr6K/F4WsH5VWjJHUDKmZOSZGGuT9fcj65BibWSM1kWL6M6fiPxg4giKLoE4kl9Hf14daK0Ys1Glto8+D9V9jOX9mFKplfSjk/fQrVCAxwVhqhpWlqT6J6UUrqBWddJYXk/P+Wxw+W0uJ2IqI2PGYGENvSzOdpfW0dvXSIpbS5zmV2fNSeXhZEkI4qrGwob2g7lOXm0HRppVIZj6Ea0gUwQ4jV/J0pH60V1u7hgpVl2MHjUqJorcLhUqNGiNMzK31AhPSS9wQfu75gjCMPohXo0OjA2MzU73r68hfxi/HYlfGbwcPVQPvpZL3o+jpRGlkoZ+nhViNQScivzJMdMW1cqhQNfCiA6pyir4+5L19yIQlTmqKiZkF5mbGGA110fwZKyq625HLFPRpxVhaW2NqYaaPCRrBFyY/eJNBQ9V3v9agUSv17nwKuZBLCjCxxMLcDAvzn0gwoZWjUcnp6lYhNjbFzNJKn9Py/z+7EPpSi0ohH6hHoUIrEijAEitLE/1B2JVUhgxVl7yksq9Hv7+UqzRITCz049rMRHLZh0DCGqeSdaHUgAIzPcSYXCpPr1fwU9DTLUOh0ur3xRZW5piaSfXr4I/HuzAgVNScLKG7W4Z1WAR25qZY/pdQeq1SgUZYoyXGSARPrxGczPlit1z1UHWpNKTQ1T95HSwSfT8I9Jv/HwKV/t91WoSBph8uIrF+0AqLrn6DpRGU5gQ4k+gnhUvrGAA6rZ4phP+uBzgR+t8I/wgxSPr4o//lJFTfNp3+eULg7MVnioUYJqFlQ5y5dUJbtBo0eheHAcg0kogvbCqEj0FJfc4WTh/Zy+aG0fj6jyFlgg8ONlZ6H1yNUkiUqKC3tZy6qiK+2lXL6Jgk7nzkDtylYCFwk06jFws5kV7E9pUnmfLgIsZGj8FBT1yGci1b4LeAqoHvVo1WLxsrQiwWvkPh///7eNTPKRe+aeGLFF34Vv77L6/lXh6edx8qVAnzn1atRicamKMlF+b34Wm1oZb/zwKXD1UX1lu1Rn8Iol+DxRIkkoE1/JcswuGrVqNFWDUlwroskQwtVcgv2ahBPGvoUKXT75G0amEvMbDfQWykP5gdOJz9jyLsp3Qa1OqBPYdgK6En/v/uuBD/eHHuFvYrwq/0fSl8s1fWsdYvAVX6NUzYv13YXwrjWjDD5Y5rvQCUcCEhKKsj0c+HP1gb9f0n7EO1aC/sGyUSCeILff3jr2pg7yrv6UOt1mBkZa3fYxr9l89PWKf1bRH26CKR/iJjpJerHqpGegeM+PbplHq3yBPfruDIzj0UhDzAlJQ4lsR7/eiKXhDaqCvJ5KV/HMMlLJo7nrobDyMlUq0auUyGrGY3Bae72Vc4iptvjSI4eEAlyVCubQv8FlB1bVv86n37oULV1WuRK//NLg+qrvz3H843GDpUDWcrr466fgmoujoscXW9hQGqrq7+/OXfRisHdT37PlrFgS2ZGN/wOImJ4UwMtNdLZeo9+4TbM40aeftZ6s/l89YHlXiGjefuxxdgq2pD1t1NY0MbLVnvUatxonbMYyyKcGCMy3/kqvjlW2944hVgAQNUXQGddIU00QBVV0hHDaKZBqgahLEu808NUHWZBhzEzw1QNQhjXUF/aoCqK6izfpOm6lSg66F49xqytm8gvcUJv6iJTEydip+HHRYSIRlqJ+01JeTn5pFTeB6nsEVEx8cwcYIb8vNpZB3NY9O+8yg7zRgTl8D03y/F31aK/RUQuPub2Pwaq9QAVddYh/+Kr2uAql/RuL/Row1QNXyGN0DVcNp6sJLqw9c2Q01Dt4ABqoZuu2vkl0IcmYq2c8coLzhMRn4jElsv3APG4eJghalYh1bRj7y7laq6FmrblUxInU/Q2NF4W4voq0wnO7uAnRlVSC0jCYuLZNbiKCxE6MU1DMVgAQNUGcbAL2UBA1T9UpYcOc8xQNXw9YUBqobT1gaoGj5rD19NBqgaPltf4TVpUCv66WyopLaygprqerrlKr0CocTIHDs3Hzz8/PAaNQorE5BeFKeQd9Da2kZDQy823qOxsbPFxpDP5wofC79s8w1Q9cva81p+mgGqrr7eN0DV8PWpAaqG09YGqBo+aw9fTQaoGj5bX+E1CXFTA2Al6+9HJpOj1mj1ymmIJEhNzTE1N8fM3Fwv7a4XUdOrpClRKlXI5WqMzCwwNjbWS6caisECFy1ggCrDWPilLGCAql/KkiPnOQaoGr6+MEDVcNraAFXDZ+3hq8kAVcNna0NNBgsYLPATFjBAlWFY/FIWMEDVL2XJkfMcA1QNX18YoGo4bW2AquGz9vDVZICq4bO1oSaDBQwWMECVYQz8ihYwQNWvaNzf6NEGqBo+wxugajhtbYCq4bP28NVkgKrhs7WhJoMFDBYwQJVhDPyKFjBA1a9o3N/o0QaoGj7DG6BqOG1tgKrhs/bw1WSAquGztaEmgwUMFjBAlWEM/IoWMEDVr2jc3+jRBqgaPsMboGo4bW2AquGz9vDVdBVDlU5vRUErQZ+eduBf9UU0kLFW+N9PFpH+Dy4pooEkt9+XS56tE1LfigaeeeGv/vPnw9edI7Mm3UXj/8BWQj/8h51HZvMNrfqVLWCIqfqVDXwNPd4AVVdfZxugavj61ABVw2lrA1QNn7WHr6arHKo0tJ/Lo/LYLo6c66VTK8XW2R5LY9Cq1PT1KqCzF5lCRZfe5hbY2DvhE+CFu7cv7t6eeHg6IhWL+aFgnUafu6n22GbO5JWQVRFC/OxI4ib6YXFR+W74+nDE16SVtyBvL+Ob9YfokTgybspCxntY4mwtHfFtNzTw17eAAap+fRtfKzUYoOrq62kDVA1fnxqgajhtbYCq4bP28NV0lUOVmrbSPCqzdpB+spozte009yiwsnLG3sEeVxdrpF29yGVy2tUqVHKQiERYW4qxcPHF3t0PD09//Md64+7ugIVUhFh/u6IGFBRvfJXDuw/z7ZlUbrh/FotvisJWLDxj+DrwSqhJ01tJd20Oz72wmg6pD1PvfYrJY2zxcTC7EppvaOOvbAEDVP3KBr6GHm+Aqquvsw1QNXx9aoCq4bS1AaqGz9rDV9P/sXee4VWUaQO+Tz/pPSE9IYUUQkLohNB7VxbsZVfXVVnQVdRvrWtZy6pr74pdUUDpvYUklBAIAZIQCOm995PTv2tOgqKCLggjZea6+EPmzDNzP++8M/fb5jKXKmH4nxWLUU9nZQZrV23gv2+vBp+xjJg8jr/PH4er3ILS2IW+s5WmygIK9qezd813HKq2UtXhCbK+3Hj/tUycNZTe7iqEF8BuqTKSu/I5UlNS+bZuEvOum8SfpvTHFUmqfl58zW1FNJft5l///po2+zCmzX+EYSFOBLhqxSvpUqSLloAkVRdtai65E5Ok6pJL2W+esCRVv4novO0gSdV5Q/mbB9KqJKn6TUiX4A6XsVT9mA2rxYi5LZ+d369h8fNfUBE+nSFTJ/DgHaOwB5RWM2aTEYOujbaGauorTpCXuZMDB46xM6uLoD7DGDRmFLPjNVd3AAAgAElEQVRuHIOviwZHpcU2KaulPIfamlpK9L4Eh/gS5OeOCpBfggXh/JyyBavFgtFkQS6To1QpbYe1GNsxdtZz6EgxJqUT/pGxeDqosFdLXwE+P9wv7aNIUnVp5+9iOntJqi6mbJyfc5Gk6vxw/F+OIknV/0Lp/OwjSdX54XixHeWKkCqsJjCWsu+7VXzz5EcciZ3NgKmTeOQvIxBm9XS/+p/chPlSBioPbWF/yma++34rZQ2+ePQZwax/3M6wSE9CPU72sFixmC2YDCbkSgWKHom4Ukf/mTrr6GqtobDNFUdHF3r7Op1itlYwGzFbhX4+JULBU9h6/aTtSicgSdWVXgLO3/VLUnX+WF4sR5KkSrxMSFIlJmupp0o82uJFuqKkav93q1j+5EccjJ1N/zNKVffKfhZzBzVHtpH1+aN8v99IgaIvfuPv4LapfRnbz7cnQ2YMXQbaGtrQOjmgdXaw9VJdqarQWZZGVe5WvqgcSmhYNDePDDpFqizQ2UyXSUYbTjjby9Gortw+PfFu8Ys/kiRVF3+OLpUzlKTqUsnU/36eklT976x+756SVP1egv/776Weqv+d1aW05xUlVQdOkaqEM0rVyfSZ6Kg5Sv3BZbz5xW7Sjhiw803mtrtmM3liP1wVBpqKMjh2uJhtu91ImtKXYWPDbD1fcowYda00lRdRUVFLXZMOub0HXoHB+AYG4GanQKX8UShMnY10NFVSfKyI2pYuOq0aXDz98PH3x8/fF3sVnOofuvoSWoqzqHPui1KtwddSw/HjRVTWtdFsUuITEkNQSAiRQe7I5fIfhyOadOjaGqktK6K6upGGlg4MJhNqF188fIMJDQvGxV6N5pSuO4tJj6mjhrKCfIoKSqhrA4XWBVdvP0KiovHxdMZJY8XcUU7e1vXsWb2JvJBZ9B2QwOwhfpgtKhToURrryf5+Ey1qT+zGzaGfjxZvxx8Dmbra0bfWUF1eTn1DC806E3K1HfbOnnj4heLj6YSLo8YmrFeqtF5KFcvZnKskVWdDS9r31whIUnX5lQ9JqsTLqSRVYrKWeqrEoy1eJEmqfjH870f4Zl0t5pZDvP7cZ2zYkE8bEdzyyO1MntkfL90JsneuJTXtBBsPJXDLnWOYd10cdpjprC2gpqSAnKO1tLS2ou/oQNdoxD40Ht+EwQyJ8cLNSYPMYsLc1UhZQR7H8nJoajWjN8uwyuXIjBa0Lu44eQfgoQaF3A6TzAlvTwttVTkc27OFardEVA6uBCraqasqpqamhsraFpwCE4jsP5ixE5Jxt1dhLzeDRUddfj6lJ4o4WlGPyWoBmQWLuQthhpjKzhXXXn3pHRlKUJA3DioZCgzoWmopyUwnv7icovp2MFkwtZlA5oDn2FnExwQQ62agat82UldvYevm/RgSxhIeG05iuAdmJ18czB24NB5l65J16P3iiPj7Y4wKdiDIRWVbSETfUklNWSH5uXk0t+vp7NJjMXZS09iFWe6IZ2AEg5MGERERIi1ZL17dIFokSapEQ33ZB5Kk6vJLsSRV4uVUkioxWUtSJR5t8SJJUvUrUmU1tYKxjOWPv8nmVQc4RAQ3PHI748b6YZf7GZ8ty2TTESuGsBncfdMYrpnYBw0dHF//Hrs3bWRF+VASB4UwOMBC/sffki2PpGvANB6+c7itF0lpaENXvovly9fzzbrDjLnlXob0DyNMW8++r98mPfMYmZVyfGTCPKQAWlSxTBlroLOjnE3bj2CRKcHRF4V3P8YPdsPLUkX57i3k1CtwiRvF1Yuepr+vIwH2HaAvZ9N/PmDb5qNkegxh1txkxiWH4aHuoCj9UzJ3prL+QBCjrr+OqddMIdxNhZYGqo5m8c1jr1LjPxDXCdOZHmGievU60lftIXPifCaPj+LGoHY2PvwSOw7mcMBgAqUauUKOUquFuDH4dbYSnpfOQb0B75FTmLzgMYYFOhAgSJXFTM3Bb9mxeQvvLjlA+KhZxMaG0t+jjuXL08g6XIRMruCGfz7OxJmzCdKCUuqqEq+GECGSJFUiQL5CQkhSdfklWpIq8XIqSZWYrCWpEo+2eJEkqfoVqcLcCqZSvn/sTTavzOJgj1RNnpGAR1s+mZu+Z2dGMSkto/jLTaOYM84ba9Ue1ixdwZ6D5fhPvIcBcaGEaxspX/sha4+5ka8dxhOLxhAV6oKluZLCDW+zcncdKTUB3DV/HoP6BuAma6Uy83vWrkvl6035xCQOs30vy8PBAx+HYgoK8li9JYeQAWOJThhIQt8oAnvZYW+qoaNkH4u/SaVZG8TMRc8yNNgJr65j1GZ+zLIldRQ0+RJ302yG9A8hMsAVrcJIa+UBju1JZfUbKXT0HkHA+KlcOzuOXk4dNObtZ9kDL1IZPBS3Gddy7UB3VGVHKDqSxy71IGJjAhkXpqQ0bRsp67aSknYI9/GzCQoPJVT4DpWHPw76BuzLD7Lyu21YgxMY2iNVvpoOzO2lfP3xZ2w/VEEOEdw8YxQj4oLw0eo4mpVFYWEFNS1Khk+fTFyiMOxSWrJevOpBnEiSVInD+UqIIknV5ZdlSarEy6kkVWKylqRKPNriRZKk6tekytQCxmKWP/42m1cdJJsIbnrkdqbNHY2/Fup2fcCe1AzeyRjIDTclc9U4Z/S537N0fS6Ha+258f77ifT3xKGtkPKUN1maYc+B9kE88cBYono7YqgtZP97D7Mh14FDmmk88eAYEmJ6oTLpMNbs4btla3nj4+2MuHE+gwbE0dcNdPW5ZKTu5vulaSTctIiRE8czdUBAd4kx1ENnAc899g4nmtSMue8ZhodocajczaHFD7M8PxZD8Hjue3IuQe72OP2wonk7tbkH2Pnc82yq9KY1bASLHruayF4WdMeyWHX/CxxzCsGaNJHx/cPp7aPAQW2irNkdL093wgLsQF/Kjs+Xsu6jNYTe+wwDkocwOEBYsF74pFcduqZ8Fj/0Og2aQGJ6pMpHVoW+cg9PPP8N++rs8Zx+N/eMjyAp3NM2D8zQVEZzYwvlDSp8Q3rh6e1iW7Je6qgSr4IQI5IkVWJQvjJiSFJ1+eVZkirxcipJlZisJakSj7Z4kSSp+lWpagZ9Id/86102rcomt6enSpCqQC007vuAvekZvJF6Uqrc0eVu4UC5hnp5IJPHxuGi7qKlLJsDK15kQ2EApQ5TeWLhSKJCHDDUnCDjjUfZuFfJEfNEHntpKgmJ/mhMOsx1B1i+bA1vfryFaYueY1TyMAb6yLGayslctY6lT39I2P3P0H/CeJICHbpLjCCBpnI+fegVihtkRNz3DMOCDcgOp7Px/14gxTMZ51FTeezO0Xg5alH/YCcWOqqPU7r9Tb5cV8exjt7c9dxCYoPVcCKLtfc/R3pZLUcdXNH49WV4cjITxg4nOtQLN0ctSnn3kvVbP1vKqg/XEH3fMwwcMYSB/j1SZapH13ycLx54lXpNABE9UuWpP0H7sXX8+63NVClCmXjP04wMdaS3h6b7eiwmLBYrZgsoFArbkEJhk6RKvApCjEiSVIlB+cqIIUnV5ZdnSarEy6kkVWKylqRKPNriRZKk6lekytBcTFvRVha/vZat+5pp8h3JnfNnMWNyf9wU0JjZLVWvC1J1YzJ/mhYCjeU06mQ0d3Shqs8mN7+G/OMVyOvSyDX2o91vOk8sGElUsBOmhlJyvnyStTuM7K0fyoMvX01iYiBOlk50Jdv5/rv1fPBNBvMefpGRo5KI8xAmV5Wxd8Uavnryffr0SNWwkz1C5mabVH3y0CsU1cvpY5MqPWSns27Rf0iLmILr+Ok8df1A3BzUP/k+l64mj4odL/L5mhKONAdxy5NPkBjhjYehluLUVLKPZHMw/wQFxR2o3LzwjYoieuQUBsWFkRDk8BOpirnv3zapGuBn112SzQ02qfr4gVdpUPsT3SNVbu25NGQv46WPd9HoEM0MYbhigJ1tAQtpu3IISFJ15eT6Ql+pJFUXmrD4x5ekSjzmklSJyVqSKvFoixdJkqozSJXF2E7DiSxyt3zBkk25HGlxx2PEjdx+1WDGDwy2LZ3e0NNTdVKqrrkqCrVt9b8SKgsOs39XCnnFeuqbTQSp8jlu7Euz50SeuFfoqXKFtloq0z9i5ZpSNmU6M/uuqcT396eXnY7KI1vYsz+fPccNzLvzHgYN7Eego9AbVcqeFWv47MkPiL3vaRInjLct+tAtL4JUlfLxQ6/ZpCrKJlUmZDnpbHrkOVKCpuE8cjpP3ZiIu4OaH0b/AZ3VOZRtfpYv1peS0xbCzU88SWKkH35aYWGMNmoL8yg9lMXBvTkUlBZRqzejSriVaZOTmTsuFJWxe/jf6g/W0KdHqgb6/1SqFvdI1cnhf24d3VL14uLd1KrDGT//CcZEuBLm2fM78e4DKdIfSECSqj8Q/mUWWpKqyyyhgCRV4uVUkioxWUtSJR5t8SJJUnUGqTI2HOZQylY+fvkLClo6se8zgAnzn2B0rC9RPt0SU/8LqYpATTt53y9m16ZtrO8awuiJyUwd4gGHP2H5HgcyGgfwr4dGEtXbDaW5C1N7AWs++54v3l6LzimGsBh3YvtYSU/Pxi6gHwNn3sq4xBCCvZ1Ryiw/lapF/+6Wqh/kpVuqvnjoNYrr5fS+7zmGhSjQFKeT9upjbGgbiTpuMo8uGoO3s9Ymhie39qqjFG54mSUbWzjeFcFdLyygb4AKe10L+aUy3Fzs8fVUYOis4+jOJWRsXMfm48kkXTWNWxck42opZc/nS1n/wRqC732SxOShDAkQLPDHnirb8D+1/w/D/3wsJehKt/PkS6vIaXIjYtoCbhnfmwHhHuLdAVKkP5yAJFV/eAoumxOQpOqySeUPFyJJlXg5laRKTNaSVIlHW7xIV45UdRWz77tVfPvUhxzxiCNiwiTumH8dgc4qXLRKsFrBaqCrrYGWmkLSUlLZm7aPQ/uO4hIzlL6jxjPrqukEedrjKuwPVO3+gN2pe3hnTzzX3zSaedNCULTmsfrTL9mckod5yB1MTQ5lqFczez//kK0FzpTZ9Wf+Lf0Ii+iFAjMtmavYtvEw2zJa6TtmNNF9/Qn101Db2IqjVyDBMQkEutvjaDtHMxh6eqqeep+wBU8wYMJ4Roe5dpcYYxPoi/n04Tc4USej94InGRHpglf7UU5sfI/PU3TU2vXhlntuJy7YE1+Xbq0ytpVRnJPB0sWLKTaE49ZnDH/581iCXDtpKStkxZc5BMbHMXDSINxUXbQe28iR1E28tcSDxCmjue3+kbgai9nz+TJWv7caxXWLGDYuiRnxXujaOsDUhElXyhePvGlbqCLy74+RFOyAv6YZU0s+nzz2DrsOllMX3I9Zc2aRNCyBMH9nrLpmmkorKNiTj/eQgXhFhuOmAuHFSdouHwKSVF0+ufyjr0SSqj86A+c/viRV55/pmY4oSZWYrCWpEo+2eJEuX6mySZKRztZGWmsqaGmp5ODWVDZ/sopinPHuP5Sx180jws8Zbyc1GrkZva6d1roy6oqy2ZCSx4myZhydnYifOI8hySMZGdsLjcKMvrONlspKCjK+I3P/Edbl9WbclJFMHB1ML2UOn36+nvXp5cRM/zNDop0JsFSw+6uVZNdqaHYJZcLwEKIHRuHu6UDlN8+za18T2a3hzL5tKn37htHL1QVnF3vUajVymQKV1g610orS3E5NcQ67121h1ccr8Jl1C1EjxzA4LgJ/Zyt0VFNxIps17y+nrNGK39V/Jikxhgh3K9rGXSxZlsKhMiMhyXMYEBVEuJ8DKgy0VuZwNOcQyzbk4JswgSFjpzA50Q9XVT2lOQd5//+W4BjXj35XTyLcxwFr4yFK8w6ydIsH/UcO5vq/9MfBUMa+b5ey9oOlFMfNIXZgPFMTvGlv02M1toC+mg2fraJV5U3w7FsZEdebCD8HXNUd7HnlbVI3pbC1opaIifOIGzqE/pEeWNpqaCiqID+9lPjrriYqeTC+GmlJdfGqB3EiSVIlDucrIYokVZdfliWpEi+nklSJyVqSKvFoixfpMpYqMxgbOL5rPbuXfkJasYmSWh2dre0YkaPQaLF3dkbt44e7m5ZAu07KSptpamzHbNTjE55A77gBJAwZRFTvAPy93bHXKJGZ6qnK3cfOD94l/VgVJ+r1aA1qTA6JBETHctOtTmxct5N1azLROLqg7R2Ld2gQw10qyDtcwr5DjTjYBTL2mimMmRFP/XdPkpZeQHqxAyFxsYSGhRDs74ubsz0ajT1ytTM+IeH4OOtx1uXzxVvfkb43h9KWdhSOLqgjBmI/fC53DTFD+RHeeWMpbU2tmMygdHIhZuptJI0Zw6wEZyqPbGV3airfrD+Ca0Awvv7ueFFNYUENLWZnosfOY8TwRBKjQmw9Y0pzPdW5B1j+4Ctk1TXR7OfFgCFx1FWUU1HeSMLMv5OcNIBhMR7Ira3kb/uKtK/fZP0JJ5r0Ghzs1FhdfbGa9NBUQYdaicUiQ2NRM+RPdzFqVBLj+rrTXrSfwxs2sfL1rzhh70SrnRaNWgEWMy5+vemdPJepY/sT38cfrUzqqRKvehAnkiRV4nC+EqJIUnX5ZVmSKvFyKkmVmKwlqRKPtniRLmOpsoClg9qiPIoOZlLSIqPdKDtlOW4rVqsVq9YBjUaJi8pAS4sRg9GKXKnA0zcIH/9AegUG4O6kxUHTsyKduYO22nKK9mVQ1qynxQDCDKsuvLF38yJhoAOFxwopyC/FKlOh8PDFycuLCJcuasprKC1tBqUnYfF9iOzjRnvWF6xZnc6328txiO1LqK8HkQ4qLFYDbe1GWtqsOLp5EBkbSf/B/WjIP0FrUwudJ8uIsw8ExDIk0Aqttezdk9s9lLFncw9PJKB3OLH+juibSqgoKeTAoUKsKi1qrRKttYO2Dito3QmJTSQkwAtvN0cbJ5mlk476agq276aotp5GrHj496JLb8ZgVBA5YBjBAT70chGWQDfSWJZDRW4GeWUGWjtloFChdHVDIZxPVzs4aMFiAb0J35jBhIQEE+bjgKWrgfqiQo7vOkC5rotmoxmLVfi5Fmdvf/xjEgkP9MDHzcH2/Spp9J94FYQYkSSpEoPylRFDkqrLL8+SVImXU0mqxGQtSZV4tMWLdPlKFYJYWDAaTZiEbhuZDJlcbnsp794sWK0WLCYLVgu2vWVyJQqlEoVaiVwmO2Xfs0uIsUuHyWjAolCjUqlQq7rnYBl0OowGI6jtbd92supqKM3ZypaUg2zOrMYuLpYQFw29zR00t7dQU9tEdWUjHfVV+CWOYfDNDzIm3JVAt57vOJ3dafVcttn2/SedrhO93oDJIkdt54jGzg6V4jS9QAIcs4kuXQe6Th1dFlBrHbFzcEajhJ5PR/3A1GIxo+/Q2XqkZAq1TdyUylPXGTzTSZuFpQ3pbOtA32XEbAWV1hG1RotWLUcmk1TqXNJ9KfxGkqpLIUuXxjlKUnVp5OlszlKSqrOh9fv2laTq9/E7m19rVZJUnQ2vS2Xfy1yqhE4boUeqJx2yn/ZydP+/MPfq5N9t/TOCf3VL2Dlm0WoRhM3afYyef7ZIP/y/HHNrEVXH9/La28tQ+sUyePo19PF3w9NehdpqwWwxYzJ0oGup4NDSN8jr8qYy/m7+OjKYfgHO53hmwkkIF2u1fVTXxsZ2qXKbcPZc9k+P3QPPYjt3i60HySancsVp9u9mLVynbfvZ9f/6Sfecl1mI0yO5wnnZjiEc6lyzce6opF+KQ0CSKnE4XwlRJKm6/LIsSZV4OZWkSkzWklSJR1u8SJexVIkH8VwitRdu4/juNbz4cT29k8dywz3XEuSoxkH5Y18aVj2G9moOfPIo+5ucORa1gNuT/InzdzqXkNJvJAIXJQFJqi7KtFySJyVJ1SWZtl89aUmqxMupJFVispakSjza4kWSpEo81j+J1JSzgqPbl/L2Mg+CR4xgzt3jCHS2w0klDD20YjEbMXQ001pbxsH1H1Eq80U/4C5mxLpJH8f9g3Imhb0wBCSpujBcr8SjSlJ1+WVdkirxcipJlZisJakSj7Z4kSSpEo/1TyLp645Qfmgn77y8niJVL5yHj2Xe6H5E+bnipDDS0VpN2YHd5KZsY7cshpBByVw7ZyJ+9kqc1Kf0Zv1B5y+FlQicLwKSVJ0vktJxJKm6/MqAJFXi5VSSKjFZS1IlHm3xIklSJR7rn0QydzXSVlvKvu27ONHYRbPKmTBfT9wc1GgUVowWE/qmRjobGmj16kdQZCRD40LQyODUEYJ/0OlLYSUC542AJFXnDeUVfyBJqi6/IiBJlXg5laRKTNaSVIlHW7xIklSJx/oXkawWExZDM43V5VSVllJd00qH3ohZJkdh746bjz9+QUH4ezjbvvkkbRKBy5GAJFWXY1b/mGuSpOqP4X4ho0pSdSHp/vTYklSJyVqSKvFoixdJkirxWP9SqmzL3Jlsy68b9QYMtu8zWbAKKxDKlShValRqNWqVAoVcGvL3B6ZKCn0BCUhSdQHhXmGHlqTq8ku4JFXi5VSSKjFZS1IlHm3xIklSJR5rKZJEQCJwGgKSVEnF4nwRkKTqfJG8eI4jSZV4uZCkSkzWklSJR1u8SJJUicdaiiQRkAhIUiWVgQtIQJKqCwj3Dzq0JFXigZekSkzWklSJR1u8SJecVCUN8GPa2DCShvqjsVPSpjeJR0uKJBGQCJx3AkqZDC9HLSaLlTZhGKy5+yPT0iYROFsCglQ5a9WoFHIsVittXUZbeZK2S5eARiHHxV6NXCbDYDLTrDNI9cMFSqdWKcfFTo1MJkNv7GYtVcUXBrZWqcDVvnuufFcP6wsTSTqqmASEkTeudmpcHTQ426kxdrX8rvAyg675gt2DvYZ/zsTkYOZO7UNiPx/s7FToTebfdcLSjyUCEoE/loDwAHfWqDBbrXQZTZhscw3/2HOSol+iBGRgp1La5qAKUiWUJ4tk6JdoMrtPWyGXYacWvt8ow2S20Gk0SfXDBcqo8EIosBbqZKPZgs4gNVpfINQoFXLs1Urb4SXWF4qy+McV6ik7tQJ7jcp2L130UjVrQhg3Xx1LXKQn9vYqrFIjpPilRoooETjPBIQHjOBRZotFemE6z2yvtMMpFDKQybBard1CJQn6pV0EZN1iJbzoC6JsMUsJvWAJlVhfMLQ/P7BMLpTr7gXIpHItGvYLH0gGQlqFdxqlQnHxS9XIwf5cNTGCUUMDcXbW2IYMSZtEQCJw6RKQAWqFAitWW0u01E5y6ebyYjhzlVyO3PYSbsVgtCKspyptly4BOTLUqh6psljRm6Qa4kJlU2hlVyu7WZvNVmno7IUCLfTACqxV3VIlsb6AoEU+tJBRtVKOWqVEo7oEpGpYf1+mjwtj4sgQXFy0tm5TaZMISAQuXQKCVGlOSpXFgtQQfenm8mI4c7XipFSB3ijMz5Ok6mLIy7meg/DyqVHJu1/0LRa6jNIz/1xZ/tbvhB5BYWEQgbXQwCUJ7G8RO/e/C6y1KoXtABLrc+d4sf1SmNerUSrQqiWputhyI52PROCKICBJ1RWRZtEuUpIq0VCLEkiSKlEw24JIUiUua0mqxOMtViRJqsQiLcWRCEgETktAkiqpYJxPApJUnU+af/yxJKkSLweSVInLWpIq8XiLFUmSKrFIS3EkAhIBSaqkMnDBCUhSdcERixpAkirxcEtSJS5rSarE4y1WJEmqxCItxZEISAQkqZLKwAUnIEnVBUcsagBJqsTDLUmVuKwlqRKPt1iRJKkSi7QURyIgEZCkSioDF5yAJFUXHLGoASSpEg+3JFXispakSjzeYkWSpEos0lIciYBEQJIqqQxccAKSVF1wxKIGkKRKPNySVInLWpIq8XiLFUmSKrFIS3EkAhIBSaqkMnDBCUhSdcERixpAkirxcEtSJS5rSarE4y1WJEmqxCItxZEISAQkqZLKwAUnIEnVBUcsagBJqsTDLUmVuKwlqRKPt1iRJKkSSFutWK3WHz8SKev+orjwdfErfbNaLFhMRqwyOchVKOTwP2MRPrppFT6+Cd2f3xS4Ch/mvNKpStd/KgFpSXWpPJxPApJUnU+af/yxJKkSLweSVInLWpIq8XiLFenKkyrhRd/mUYJEWbCYLVhNJsxmCyas3S//MhlKhRyFXIFMLkiAHLlM+Mq48KfLX7QENoIGWcxmjAYDho5WLEp7FFpn7NWgUPwKgx6+FovZ9nuzyYDRZMFkAeRKlEoVapUChUJgKkiWWEVdinOxEvh9UtVzPwvybzZhkSmQyRQ98n/mwmUr41YLZrPQoAIKpfC705fHk/sKdYVZiNMdsrteUCiQy7sbYX6IJjTS2O4fi62esQr1xg9/tWI2g0wuQ6lU2v5XugfOb8k8N6k6tRwJ5cL8w7MAmRzFyTzb8iVVWuc3Y79+tHOXqu5722p7zpuxWIT7UUhgzzNdITzT/4fG05772Sw8xIT9FYoz3rfdsSyYTVbkSgVyIcbP7/GTjbgWc/f5/VB3dJ+vxWK1xRDKnNj1w/mQKoGB0BhrEhgIz/kzXMfJ9wxbw61FqFu7379sOTn53tXTAtt9x51yjwr7m4W6uKe5Vi7Uw8J9epJ3zz16kbM+N6nqKde2d6zuZ1I3N7ntfdVWV/38XfXU97KTrK09rIWyZuP92/XaD89C4f3Z9iA85Zkp5F3IkkyJUi7ksCdrwnkKMU3dfxda1U/Wp2fquLCVIeF5jtzWoC8c71Kpd69AqbKAoY2m2gpKCo6Ruy2TY8VVFFutuPl64mgnQ9tVR3WzDKu9J/4x/YiJ7kdU7xDCejnYZOty36wmHZaOUvbt2MGulL3k15kIHTGVwRNnMsBXg4tWcWYEFjMYW6g4msXhXamk5NZS2aTrfhGVyXD1Cyc4YQTjk2IID/DE8VcOdblzlq6vm8Dvlyo9DcWHOJ72HQUu43EJimdKX49fvVfNXc2YGvLZsLKI0loVY++YSICXEy6qX2bFrG+mrb6UQykp7Ks18EMAACAASURBVD1STE55G+BEWFx/EkcOJTHaH09nO374qaUDva6Bw+nZVNa10K4UGhMUKGRmMHWxb18rXsHhzL5tKj5qpHvgPN8I5yZVQquPlbqCTHIz97NtYxZ1wguLsycewXEkjRhEv+je+DopUf5ao9J5vhbpcHDuUmXGoGujrvAQRw7s42B2LsVNYOcVQkhUP/oPGmh7Bvm6aH4ds7EZQ1sF678rAUd3hs4diqsMNKd5FTDU53P0QAHfLSlh+A1jiB8RjafQEHnq+6q5lcbaCg6nZdNoNNOlVKBUqFDI9LQ26diX2crg8cMYO30oPipQi/jKcT6kythcTMWx43y/pJiQYfEMnjEYL+E6fvast5qNWHS1lB7L4dD+/aQdrqDOqETt5Uti3wH0j4ukb3QQQnaUP0hVJ42lxyjMSGP9viJOVLXY/uIePpDY/gMYN6o/XnYKHFQ90Mwt1FeWcTj9EE0WKwalEoVCiVKmp7Gh01YXJ88YyaiJA22sT/5MjPtOYH1uUmVG39ZAQ1EWqVv2k3nwBI2Ao28EQdHxjBgxkN69XPFyPOVhZjWBpY3i7AwO7UonJbeehnY59o69GDplMgPiw4kNcv3Ny7aazbSVHqSotJSs0la0Si0qhcAUDPUH6ZA70hZwFRP6+RLt72Q7XnPxfo5lZbJpXRZVemecgqMYO2cKsSHu+Lue/t7TNVVSsfsr8syhtHgOZ1JfD7yc1L95fhfDDleUVFkM7Rjaask7cJj8owUcLypHX9eBzmyl3VGLh68HTjapqqeippXmdgMWlLgGJtG3/xBmTe+Ls1aF6reF/mLI7Tmfg02qOsvYvXY5675fzcp9NfSbfTtX3T6fcaEOeNifyYRMmDpbqUpPJTsvj4yyaho7LBjMVhRWC/q2GlqMapo1wdz0l2tJHhRLmHN3dSltVy6Bc5YqqwmrpYuao5kc3rON7ZtW09TvLqKHTuSu0UGoztAAYmivpabkKPvSt7N+ZQ2tZj/ueuMuYoM98Dq13rY9iHRUHMriWGYmB8vrqGjW0dppAqMVB60z7j6BRI4ZTVxUEDG9HLuTaGqko6mIFW8t42BhBZUOdjgZzMgtBrosBvLK3IkflsT9j91ALxU4SQ0L57Xwn4tUmXSNGJqK2bZpB1mZeZSUNtOqb6LZBI1WHwZOmsWYMUlMjffBQaNExPfc88rmUjzYuUqVvrmE6uIcdmxL40RRKVV1jdQ3dtJmdUTp4k9c/wSShg9m6OAE3LRyNL+QZaEl0ER75WEqDm3m/U+asQuJ4+Ynr8dX+dP71qxvw9BWTWb6DlI257B6eQu3PHcbU64ZQZD2Z1JlrKY0N5sVby3luNFMq1qFk9GMyaqnWSez1Q/zbpnBjbeMx/cSkiqLsQtDWxU5B3aTtv0Aa5Y3MfLmGVxzz2wbg5+0xVq66GqrpyA1hcwj+ewtrKCmrom2jjYMVhM+gQlEDBxGv+Rkhge74e+sBrOexqJdHM7IYsemo1TK1Ojl4KAwYDLLcfYIJTh2PKNG9CYy1AOt0FtjqqLw4H5WvL2MQmS0q1U4GsyY0NPQIedouRs3/+0qrrl2tK0uFltgz0WquhqLKT+eS8q2/ZSWNdLY3oVJCyqNBq2TO869+jBkaH8GJITjrJShlFswtDdSczCV/bnH2V9QS1OHEaPegtKqwtMjkKhBicQnDybITYOj5swPJGEqSE3mMnbt2ceSXZW4OjmjVijRG/QYGvJRe4fhOekh5g0JoL+/CquhkZR1K9ifcZDKRjVdepDZuWMXOoBJ4+MZlhiKvTCz5JR3arOujqqCw6z95Ata/AfjnTSbaTHuklRdiMq71/DPGdbfl+njwpg4MgQXFy1Gs9DC+OtbdzczGJsKaT6RxotPfcW2vaXUqr25ZdF8Jk8ZxcAwH1srxcn3sK6GY+SnbmT1G6+zuSQWt/4TefrdWwl2tcf5sn8JEniZqc3bTsa21Tz13naiJlzPnL/OJznYAXe70wOwWjvoqC5mwx3/JL3ThaKpN3P/rP4MCPVEazXQcHw7y5av4bn3NnDVQy8yfeoEJvR2+K30SX+/zAmcrVSdvJ8xt2M21LL9lSdZu24HS49D32sXMXXmdO4eE/ILqeoeumCluXAnqVvW8/Arq2ho8iYmcTSPvLGQuJ9JldXcCcZyNr20mA1f76Dtmr8zfmISM/r3Qt56jB0ffM2KjzdRNnUh02aO5O5xvW2ZkhlqaavK452FL7Ipr5B8Lzf8qxowdXZRrVDhn3QN02dO4b4bk05phb3Mkyzi5Z2VVPU8GzqqDtOQ9RWPv5dPucGd6++ag0tbLscPZvL+NxnoYmYzfNIM3vjrMLyctD/2Sop4XVdqqLOWqp6c1h9ZQebWJTz18WHco4YwfEwy/qYy0tL2s3Z7tm1o7oTr/sxN9/0fid5qPH72XLNazUAHhWlL2bn4aT7b1we/pFksevluQrXgquyeRiD0cOrqT9B0bAuPvbKS9TurgT4s+s/dXH3NqF9KVVcp+ek7eWfhS+yVWamz09jqh0aTmU53f1v98Jd5Y5g3IQ6tMFpKxMSfa0+VMFzL2FZL07HNvPrhGj79/hBWayQ333szt90z5xdSZTXW0VB0iMV/f56tNSpKo5O4eaQPbk0HKUpfzdbjVip8R+A47mbeuDaRsZGuyAzNZHx6P6vWHuPLzET+75W/MnVqNKGaZlLfeZS1a/L4IjuJR1+9lqvmJuIlvM8ZSjm8bSvvLnyJTDs1jRqVjXW92UKXV7CN9R3XjuHq0dG2ulhs1mcnVd3vsbUHlpKyYRtPftzO9D/P4bpbJ9DHGxqyVpG2YR0vfFXGqBtu4ca7byLKSYG9Uk9zSS5bH3+IdEUfaoffzEMzYujj3E7riSw+vf+/VHv3w+uWfzAv0ZMQd7szDkm3mAyUbn6dlas38MLyAvz9PGwjTSqqGoT+QmKHj+Pmx/9JUogTQep6LA2ZPPD0F+TWKvjHq28RpzhG0a49zH9iP3MXXMuNt03BXy3IrMz2bBY2XWU62bvTuO/5esbNHc+d90/GSwHqS6Qz44roqbJaTFg6Kjicsp01i5eyPdeENiSasTfOYHj/CCKCvHFz0PaMQ+2uwYSWp7aaAiqP7OSDD3bTqOjF3958mkgPJzxPM0RIxHpPhFDdD4qupnzyMnfy1MMf0mvk1Yz/63zG/IpUmTvKqS06wLOL3kDn25dhC/+PsaGuBLpobD1VQg/B4Z1b2fLNV3jOe5DoQcNI6nVpdOmKAP2KDXH2UmW2DU89smcv33+5DrObM+1VtdRv3YNp3iISZ07n3nG/lKq2muOU7/mGdWk6cko6cfWq5MBBKwqn6NNKlbmrEUP1Lha/nc66HQ1c9dSdDB/Qh0h3LTJTG6Xpa8lYv4GPjgwhacowHlg4wPZgVhhqaKst4J1n02lXa4ifGYdTlwG5yUyXTI6dZyC+fr2IDPa0PcTFfJBfCYXsrKXK0sKJ9L1s/c9ntA8ZidfABIb3C0RjaqMqN5WUJf9hQ/N4nGNn8OpDY/Bx0dryLG3iEDhrqbLowdzIzs8+I31jCsYhs4mKjyMutBd21k4qjx9g/54dfPb9PhzjJjD2pgXcOMiHUA+7n1yQ2aij8ehqtqxby+KvdlLSmMDgqTN58OU/2yShW6oslO35hoxdR1iVBs5uVdQ3t5G6S8F9z991BqkqIf9ADu88twv/oaFEDAnGucuA0WLFrLaz1Q+hgd4E+LggNF+K+S55rlJVlb2OI7vTWZkGZkU9RkuDjcHs2+adVqrai9IpyNrCf9ZZcA2MZMqkRMI8NWiMtTSVHWbb0i9JzbeQpxzGv564hXEJrjg0ZPPSf97mYIUah/g/89e5iQyO9cFBbqD+0DrWrU3hkTezmHD3nUy/aiIzojxQm0o4vOcI7z6bTu9xUYQPCMBZZ8BgtWLW2NtY9xZYezvb6mGxWZ+dVJkAPdmfvUZKygG+007n+hlDmTcqHCcNGJrzyd+byocPf47H5LkMuv2vjPDXYt9+lKKDe3jxuX24DR7MmL/OYrCfM25KE/qmCo6sfJ+N+w3sbu3HAw9OYmBf/zOOnrBJ1YbXOVBUyzaGMDTQkV4OcnQ6A6DGxdOb4JhoPO2VqDqK6ChYxaOf1FJuCODZZ28lSFtFYXoqz//jYyJv/gsjb7qGoT6a7uGaVgNYmtj71dfs3pxBZcw8kkcnMn5wEBrZT3uzxKl5zi3KFSBVZsyGDmqz1rPpuw0s/jQFS/gEhk6bxm13TsPfQYbTmfp8TW2gr+Lb95dR2Wwhaf4/6O3mgMfFLlU9ExdtE2BPnUB/tmXEWEnh4b28MP9FHIfPYNhf5zP2V6TK1HyMivxUFjz6ObKABOYsfICRoR4EuGhR9tRWjQWHKd+zma6E6bgGhRF5Hrr9bIuOWKw9E1zFrBZ7gAqTYS0W2wTMk008f8BZnG12L5r9z0mqWo5xYNc+lnyWgv+oEdg1VdPx2bscm3I/YZOnc9/4X0pVS0UeJ7Z/wtZcD+qNjoxKrOPbFRWUtXjxyBv/IC7Y8yfD/0zttbQdW8XrHx1hXZach9+4hyF9g+nV80bdkr+B3JQ1PPZhCAMnDePhp5OwF8b/C1LVWMSnnzfi7uvL1Tf2t/VsXPYd3BdJiToXqSrOPMrO93cQcv00gofEEOAgRyEzUp21jYzX7uV70zQUcTN5+u6heDpppJ4qEXN91lIl9DAbSln10Xr2phUzZtFCoqOC8XfsHmqub8yj+NAOnnr8c6o8BhIx52/8Y3wIUb1+HDVhMbTR1VzO1uXfkLpnH/uO11BeGcXQSZP5539vxF8DLj1SdWL7x+zLLGZTfgjJCfU01lXz2ofl3Pus0FM15jQ9VSUU5Jfx6ZeNjJoUQ/K4cFt5uhgaV85Vqkr3fs+hPXvYmB9KREgHzppqXv+gggnXX8Vt98z9RU9VQ/Y68jM28mXXOOL79ePWUSG2eVNy9HQJwyi/fIbv1x5jZa4/D72xiHEDnXGtTmXB419TThCT7n6cq+I9iPbpyVnHMVLWrueJe1/F8aqFjJg5k3vHhqA1l5KXU8anXzQx+ap+DBsZitCMezE8n896TpVVD9ZWUp57ju07c9k7dhG3TerHnxK8u+9Gaz2l2Rl8esdTWEdeTeSf/8bE3nZwYj1ZKRt54ltPRs4azT33jcXNpkDCFN8W2o6v5JOvsnh/ZSuLXrmHsSNiCXU4/dPKJlUbF1NuUFLZ7waG+qgJOsPEeF1NLvVZn/HMOjca1LG89th4vLV15KXv4Lm//wffuXcy7PqbmRzqYHsHN3XW0V62jW+X7GPvESOT7/07A2KC6e12aTW8XwFSpUffXkPqiw+ycuNuVpRrmLzgaWZMnciMvt0T8864qsjJYQSFx+jUG5EF9cFVo8LpYpcqgzAXDCwqlW2FvXOurI2VlBzey7vzX0Q5fAbxvyVVTXlU5G1nwRNLKLP4ET/1Wm6fNYyEUJ8fJuObDV2YuzqxqB2RKVVoTtrW73hIC0JlMJhRKuW2f6JvwkphRqONtzBjU+wWL9Gv9zwHPCepaq+lucNIdbsD/j52tBzczO4XF7In/n58R5xeqnRtbTSUl6Hy8kar0aOp2cFTL+9lb5GGR954kLhgr59IlaG1msaDy3jr872sP2xhwYtPkZwQRu/u+bc05a7iyLbv+Nen0QyaPOInUtXRWsLa3Rpc3TyZMMK/u545z9ykw52ewFlLlTAywYJtxTZhZVN5z/uETNZC0ZatrLnjEQqn3o7vVXO4KykAR61KyqWIhe/spaoDuk6wJbWJo0VK5s7ph7eX4w/Peau5lvqibBbf+Rx5Tn3RnEaqhAbC+oJ0Fj6RS2dXLZNGGVi6xpnQxGQee+VG26IGTj1S1VBWhsEKGv8A7Gp2sn19Gnc/sY+F/17I1deMP61UlVXWsWaPhsH9hEUZPC+a+uFcpaqpqorOjnY0/oFoWw9TsG8ndz++j+Q/zeK2e677hVTVHdxOWfYemgZcg39gEH0EQ7XVkVZMujaq099jyfdHeHeDgofeWNgtVXXptgbbRrtwrn/kBUYGaAk+ubKQtY6jazfw/R2Pc2jinYTOmMljMyKxs5RSVNbA2j0aRgz0Iz7a46JifVY9VRYdWGrY+PB/2bolj0PT53P7zIH8aWBA991orqM4ey/v3PkMypFXE2eTKhX1KW+Rsvpr3q+ew/SZE1l0y6Afhp1bTJ2Ymw/z0cfLePmjrcx7/GWmjhlGkq8w8PSXmzCnqnT7OlrlKhg+hSCV0GN7+idbe8VhKtLf4z/p/rQ4JfDag2PwVlawL207d977GnFz7mT69TczPaxbqtorsyn47u98WDuAPI+5vHtdPOFeDpfMqn8naV3+UmVqprOxkK8eepr1O8rINMdyz3/uZMrEAUS7/28GrG9vsy3fiYMTKrn8JyvEGHVttNcWcqKgiKLyOtvEZievEPyCwojp44+zncbWIiBsraWHqa8sosotAVeFAZfOCnLyCqhs1tMhdyIgIo4+vQOJDPL48cXcagFjG/WVpRQfP0pxbRNtJiVyO28iovsSEtALP7eeG8DSaZskn/LxXlq6ZETfMhpj0RGaKhoo6/AgNjGC0DBv7GVGmiuKqCou4XhZPRaVM85e/oREReLtYo/zyRmlxkqKD+/l9fkvoh0+g8TfkCqLoYrG0mzeWvgKu47XUesXSlhAPwYPHcDoiQMJ9XfFzV6FXJAQudK2yAD6ZqprO+noMiJXynFw64WDkxZnjZ7ainpaWnRYVcLS0yq09g64e3uiUSp+yEFzYQrF5WXs6kokvhcEq5rJzipB4ROGd3gUUb4OKA0NtNSVk59TQE2LgU65nW2BgYCgQIICfHFU/2zVH5MOo66ZovxcSsoqKG9sA60n3v5hRPSJxk+YzKm1PVHB3EDhvuOkLN5L9M2jcQuyR380i7IOV5QOrkRHOtLRZUZvsKKSC5JrQalWYefqjKG5BX17ByaVEqvJjFKtxbFXCG6OWpxOt7SUiC8yYoY6e6myYjV1YTRZ6TIrsNdaqNyznrQX/0FG/P34JZ1eqsxGI/rOTuRaYfheI5aK7Tz1371kFKtPK1XmzgZ0pTt49b21LF5xlMj+05k8cySTJsfip27l+JplpC5dR1bATYyYlMSfZ0fYeqOsrQU0lGXw3LuZmJUOjB2TIMyxRuPoiZtfCGEhXri72P9QL4jJ+kqIdVZS1QOkZ7pdz2czjMLIfvI+/prUlbtZntHF2AdvZOy1o4n3skc4vrSJR+CspcrSvdJZdZ2R1nY5QYEuaLU/toRa2gspP5rOow+8T73HQGKuuYu/jQwgwkfoZxbmUbVyfPMmMj5fytGIGXh4GoiXpfPSl+AWM5yH/nsHQT/0VFkxdHbaGjEV9vZYKlPYtC6NhU9msOCZ00uVqTGL7AMZPPtuJnHxESTEhWHSg6OXP97+QYQFe+GgVfWseCceZyHSuUqVQafDZDahtLPHUp9FTsZOFvwrg+Q5p5eqrqYaOpvrMboHY2dvj/MPy+6ZMXTUk/fdEyxbU8TXmWE88uadjEm0w7E8hYVPfkOjQyTX/vMFRgdpCRHGYNq2DkpSN5DyzAOs0M7Bffh0nr9nOI4d2WTt3cez72UyeEgMfWNCbHWxk3cg3gGBhAd7YadW/mGsz0qqrEaw6tj7wdNsWb2O79oiGTJuGpPHj2RIX1+stVkcSU/lvy8fJH7ObGbfNYdYNyPFK99i67Jv+KzrKmZcPZlFNw+2zdUTyFkteqydJ1jx0Td8/NZKYv/xNGPGJzMp4nQrAVowGTo58NYLZFTWsyt2HMPVZgI1GrD3ICQsDL9enng4dTfmd1QdoS5jMc8uc6deFcfL/52In30duekpPDn/P0RcezejbryF0QFatF3FFGTv481XlmE3aDwJM+YwJcwVd7tLbyGzy16qLJ2VtFZm8+L9b7Aly0Ct9wSef/EqJo6MxO13jsfpaq6kuqSAzIwcmjp16CzCqjJmLO1y1BovvEcMp1+4D2Euclqry8nbu4PDh7KpcB+Am50aL1poqCqhsrqO2mYDjiEJDBkxgvHjhuOpkaOVGzF1tVK+/wAFJWXkN7VhthoQvgFlMoHMwZ+QiCiShg3AwdhAe20xhUcPsfb9PTR3yRh02zhaC7KpKWugpMOPmbdMY/DAAFQVWRw5WktRWTNGUzuddTqsCjdcBo9jaP8Q4kPduqWuR6pemf8idsNnMPA3pEqo2Doby0n77/ts2LqbzScqacGf3vHxjJo6lPDw3oT3DiI8yNcmbiprG6b2Co5k5XOipIbKFj0RQ8cTFhlMhFsXRTknqCgrp6WzkfomJXZuAQydkIyngwKlromG8hPk7FlD5tFi0g0jSPAxEqysJSuzGEXsGMJHjGFelJyGklxyc47S1CHHLFyZHCxdBjQunjh7+dmWe5XLHbFq3ImO80DWVEnVoUPkNrXRqBOWgzd2f2NB5YLKOYCk4YMI9XXCTt9A4dFs9mzYb2M+8C/j8Ai2oylnHyXtvfAICmHmrChqi4uormigWadE6+WHT2AgMZH+GGvKaSwppqS0li57VxwDQumXOJAAd0c87K6cF7ezlaqfvmYI8/+6KElby84X7yfzV6Tq1N+ZO6rQl2/nqVf2su8MUmU1dmBpOc63367ksyVbOVbsROzQBEZNjsNf00LxnnyOHqwj9rbbSRrRj+HhwqAKMDbmUHN0CwueXE5lo4G4hBhhJXW0zl64B4QTkZBAbFQoCaGeNgn7ndWQuG9dl0C0c5GqHy7L1EFLbQWlhw+T+u6XpKafII1orv7LdKZfNZz4uCBcNEp+ZYGsS4DQpXWKZy1VZ7w8oa6w0FaSRu7u1fzz1QPYRY9l2m23M7OvGwGuGoSW+7bKVFJW72L10uOMuP8eInu14ZjzBY9/bMQ+KokHXr6bkJ45VT8P1VW+g43r07jnV6TKUJXGrh0bWPjkcrz8/AkJDbLVD8KLvk/vPkTE96dfhB8Rvt1zqsR8EpyrVJ3KwVCTSfbenTYGZ5KqM6XIYmylvaGQFW/9i+1ZOo5aJ/B/j1zF8D4ylOVpLHr8S8pkQYyY/wR/6udOjE2EBTtopyRtAzuffZCvLdNxGTqdV/9vDI5Nu0jbvJ4F/1pOcHgogYEBNqly7hVMr95Rtro4PtyX3j7ONskQczTBWQ//s6m7leLUxezeuJxPVxzHGjSEoIShJMX7Y609TGVhKZk1UUyYNYbZsxLwVDSS+el7rP9yBZt9rmH21RNYMC/xxwWShHlMhlI2fbiEJa8sxfm2Rxg5eRRX9/c5TYpMmPRtpP37H6zOzOEr+74kqkz4qbXg6EloeARRsdEkDIjH21GDqqOE9mNreOH1KorbfVjw8rUEa0spPZDBy89uYsgNNzHhupnEullp2b+Z/Tv38s5eDeOuGsO8ucPxUgirSXfQ2anDiBqNvT0ODva2qST/wye1/rBK7rKXKmPjMeqO7+TeJ78ircIRTf+reW3hWCb2D7Itufl7tuqD35G6eQvPflzN6GtmMXPuSKKd2znw5idsWb2PzSNu4S9zE7kpXkXO2m/5ds0uVu86YfuYmcw9Arfgvlyd7IGyOoeC3Wlk1sqJm3YT1/3jnwzppcZb1UxnzTGW3Pci+1vsaJ18AzeP7UNvbTXNeRt4/v2dWLz7cdsTLxDavIuCHRt569XvKNWbbbdfgFJBtdVCi0WNFU/ufGYByYlu1H/1T5YW9KHeKZG75gZStXwtB9KL2BX5J+7+6zj+Ortv90o4Zy1VVoRlVbsqs9j25Qq+eHUJh5DRLHzsTaVG7juIpHETuf2WmfT1d8BT04GpvZT05UtYv2kXS3aVMWvR80ydMYmJvc0UHz7CsezdHDuyiY27jSh9B7Lov08Q7WnFXJpJ+tevs3RHIbvy9ZjxQi5rR0ab7UNzjLieqHFTeDm+jLXfbWJZSgkzF/yT0fH+hFrL2P7hS2zKKCKjUo4wOKuTSCxew/nXSyOQH93Lzle+pHrKrSSMT2bOMH868tezbt123vnmILc/9RKjEoMJbNjF268sY9vuo5SZzDbewlDSSuFjd3iQMDSRBY/Oo2jd52RuS2PHCRluo69h6KSp3DkmEnVjPifSd7L09W+piRmJ3+RZ3DVtKL09HHC53NftP+XGu2ilyjb810J17nb2bVvJsx+lUlbdikIpfGDSijVgJL0GzeHNvw9hQISnrZXXJlX1h6nO2cTCf69gb3ap7aOU3ZsMmVKNvN/VTJ05mWf+NhJhEXZp0YPfUwv/8re/S6o6Cjm8cROfPvAauzt0FAsfJkWOQplIYtJE7n/pJmJ6OeAlJe38Ju1Xjnb+pEp4Kho5kfIeqcvf5b0tscRP/xN3/t9cwpxkOKlkGNrryF9xD8sKVCyz3sCb1/cnnkMUbf+Qp78Ex5hkHnr5bgJ/h1Tpy3eya/t67vn3CuqbO5HLeuoHYf6zix/yfnOYf+M47pjRz1Y/iNlW/0dLlam1kJoTu7n30cWUykJI+NN87h4XRj/PDrrqDvHk/W+RUeuAatZ8Hp0eRXKkV3fJMdeQv3Y9K+9+inV9/4TftOm2lTq1tWmkbl7HwmdW0KEz2D6Q210Vy5C5Bdvq4vtuGcutk2NtrMVs4Dp7qepeHU/43E3J/hS+f+ElNh1v4Uib8PFeYfU8C34R0dz45MuMjgsj2tmETF/Mqtc+Ydln26iZcCdzZifzl3GRP8q6TaqKbVL19cvLYN6DjJk2ipuTA09zRxox6VvZ9eZ9rF63gy9y5Mhl1p4P23d/7DdqyEjmPvA0oyM8CXfRg66Qt//5FvvzGoi+5yFiTLtoKDzB83uiuPOm0dw6KxIHmkl/5nUyNhyg9W+PMyYphlGhDsgsrVQUnqCkqIJm3OkVEkLvsCDbIhrnYdbIBau/Ln+pqj9KXf527nnmW9KqXLAbMJfX/j6Sif0Df/oyYxv/0U5DdSUF2Xm0WhQYyfNfVQAAIABJREFUFUrUanX315+FvxsMmLXuOLs5Ex0sI+XTL9i0OZMMVQyjk2MZEeeHnaWT7K9XsHtTJpneCVz3t1lcOzWGmi1LWbo6nY3ZtfQZOpmBAxMZ2DeMEF8t8uYTlB7Zw0sfb8EjYQLz7n2YUYF22DccoHTvct54ewd1DiFEz72BxF72uBhKaCnawftLj9Do9P/snQV8VUfah5/rN+5uJIEkxHAL7u5F6u223Xrp1m23Llsv/brdytaFIqW4Q4AECC4RAhHi7rnJ9fv9zkloaQstQS7SMy301+ScmTn/mTNnnpl33jeR/rc8zayQchSFe1i+4Ee2Hauh2OqJY+wwJvTwIcbPhdZWDXFRMlrrc/juv9/jM/Bmug2bwogYZ2q3fc+urfv5sDCJO24dwZ1zu50jVAnvtQWrvo7ynGNkHzjA4cwDpB44SsrBInD0xjcgkK4xkQyfPod+PWNI8LZSfmQDK1du4LkPNzDziX8zeeokRoWr0dXX01B2lPr8jbz1WQ6VhPLU/KeJ8ZYjrzrK4S0/smLRDralnaAMDb1Hj6BX/554WVtRhMSgdnMgJP0LftpvZE9LNE8/OpfeUT64mqop3r2Yr5Zs5fvN+fQYMJTQ4FiCPLzpHlFIeto+li3NIOb6W0nsmUC8p4Lmwi0kb9/Lt2vy6fe3fzJuUDzTAkpZ9v0S1m87QMrxWhy7DiE2IZYpPbww6DV4+/vTb0gCLZnrSd24gde/TCNxzj2MnTGL6QneaM0V5O84wKJHl+I+YwRdbxxL3xAf3DQqu8bLuGijy1lmfLlC1cnq1xxP4cC2lfzrg7XkN5vAxQkqakDlhVtYInNumMPYwYn0i/YTV5XNDYU0lmawbGcVjS1W/LwdkdlaqSvIIu/gdpKLnPFNHMpNd99JUqgzIWcIgHiW8kmX/UaB84Eqa0MuBdm5JG/OReXliMXaQG3uPtakVFCrDmH0XfcwvX84fTv9eaBMqWEujAIXCqrMrY00nUhlxbIfWbl5HwH972HQiKGMSuqC4MNC1lxMzYl0/vN/62jyCiNh7hxGhXvgUpHGieTPeO5rE66xg3jivXsIVnLa0CpntVNVncmJ3ByW76zE0VGDh6sKuVVPadYustIzSC52YfCU2VwzZ5o4PrgJpuZ2SpcMqgT39dZ6jm/aSMo3S/hcF0BI7wHcNWcMsX7OeGnNmHTVJP/wCetSM1lV5MDkCUPo270bnfxD6RTQQlHKFr6662XyRt5B9KTJ/Gt6V1QNR8nNyWXZjkrcXR3wcFaKY3FJeioZmcdJLnJi1OwbmDljoqj1H8VoutBN0HGoaq+BoYzi/dtZ/eorLD9aS2YrhPpBTQO02Pzo0msqU68Zy/gxsQTIC1kz/wuWfrMV/TUPM2VCf64dECLuyIlLgKdC1duLcbjpKYaNG8LsfoGneVwzFlMLRzetJLeokmJ1gLgQIdfXYajJYeuKnRRWO6NJuJ677hnIyMHBOFmayUpJIffYCarkzigwIte4YPDpRp/YYLp4ttKSu46vFxZwqNCJax+eS2IXd1ybS8j88Vsy9C6UOwcQTh4lOn9qVQncODOO8ADXy3Yx8uqHqppj1Bzbwv0v/kBKniPa6Km89eRoxvTrhPOpO1UCNFnrKS/I59D2PVQbjNQ2NlNXXoNepkDp5ISPjx/OXmEE+bvSq1MDX7z5HRtST+A+9Vr6d/Yixl1Oq8FEwe5DnEjPoxg3hsyewLAxPTCnb+KnBWvZuLuUvrc/xaRRfRkV1+61pbWEsvz9PPbgu9g69WH8vCcYEabBcmQV+xbP5/2DCrSdujFz+hjczUbkLWW01GWzfV8VddrO+A6Yw7UJ4Gs8Rkbqaj5ZlskxazDhc+/nnsGBJAU709ICtrItHN6fxruL85h26+3ianmQUk/5zv+xbetOXk/ry203DefOud3PGap+fhOtekyGOvIP7SR1x37WpWRQW1pIZXU9VS3Qb9rDTJwyluvHhiMrT2HV8tXc96/vuOZJAaqmMCLMUVx9sTQVYS7dwmOvppHT6MHT8x8n2luFQ2sFJbmH2fLZ92zesp80505cd9vNXDt1DD4WHQqtisbKPI589ARLjoWS7z2Z+c+PJi7CC6WxEVN5Kh9+upQPFu1j9O0PMrBHLPFOLVSlfsbqPfksK3Dm2rmTie8UiIupBb3grjS3iLT0BnyS5pLUK4ZZcRbSU1exev1OPl2WRfjc+xgzfiQPDPTB0CoceFfj5umCoj6dPRvX89wTn+A/426SrpnDdT18cLKVkb//GN+8cJheNw4k6fq+CFM1e66WXegPxbnkd7lCldVswKKrIn3vNnakpLIxoxGzmxsu3s7YCvKpKzhBfZ0Ot16TGDtpHHMnDcJLq0BpasTQXENJkwMaR2eCfIVVtxZq8vZzNHUZX3yRSrljVzrf+iS39g+ge0i754tzEU+653cKnA9UWZrLaGhqoaDBkRB/FxytNVRlb+Xjj5awNbsV1eC/c//MvkzpF2p3d9d/1aa+EFBlMTTQUJbHzrXfs+VQCcd1nlz397vomxBFuOCB1maiKmMnRzas5bUFCsL7JfCPfw7DGTn6E2liKIY3fmjFOaoP9794CwEqDV6OGlxcHH/lmOhsoMqsq6K5WSeOD95CiBZ3NXJrC0WHNpK2fjVffrkD7YBZ9JrzN27t74+/m/22RS8NVLV5aK7NS2XbT9tZsfAI+glzGDpmALcNifzZRNpqMVFzdCMp21P5dvVhfLsmEtqlG1ER3ejWqYHCPSm8+4/3cJr1EP2mTuXOwcHieerG5lZKGrX4+7ri6aJEbmuhYP86dq5byxdfpOA68hb6XXMDtwzwx1s4YG2n1HGoEs77manJ3kf2rlRWLU2mzKYBT2e6BFkpKqgm61gjecVO9J8xkyk3jGdM5xbSPvqKVd8k03Ld40wc14/ZvQN+eUIRqgrY8On3/PD2YlQ3C1A1lDl9T7nm56stCG1QVVCKwaZAExiMm1qGorWG1sosVn76PWs3nWDTiQieeOdGZs7uj5/warVUUlNWTHb6cRplnjj6hhDbLRJ3tYnmonT2Lv0vW2pj0QUM5bG5cQQ4N1CeuY/vn32fmrDeuA0eTB/S2JrayI5cb/7x3HX0iQ/G/1fRpO3UaGdRzFUPVZaGPOryd3LPM1+wfY8JrfMwnv/PHMaO6io2+M9JNPXR09xQT0VhBU11hWSlpbHyvz+SbTKh7RLL6OtupUfnSCLdLXga0njjw9XszGll+n33Eevnia9GjkUuF3e1BAMhK1q8AgPwDnDFwVLAyne+YN3incT8800G9k+gX0B7XAxTFdWF6fzn3lfRhfYkcd7jjAizULNxEevnv8fikCmE9+jNPQNCRScPMptwoFSBFRsKjSsa92BCfLQ4WYoxFW/nwZc2Umrz54E3nifeR4u/RjBWgoajyRzPLWBzWSDDB8TSK9oLS1M5+1e9z/qte1hQPZO7bhrJnTMTzx+qBDfj2LCazRhbamiqyidl4Wes2bKHlYcaUaonMH7GRF58bxya4i1sWL6aeS8s+h1UmZuKxLMvT/47jdyTUOXrjKfSjNXayr6PX2Hd1t18E3U3D4zvw539Q5GLT6unNv8wqW8+xqI0PwpcxvH2f6eS0NUHtbEJS+Ue/vPpYj5csp9Zz7zNuIFdiVcWs/mlZ1heqiA1fBwPDYkg0dcRmdWCXNZucS2zoXELwcvLgyBvFabibSxbnsy8Fzdx/+vPMXnaSLq6yn+2gxc9S9pqyd+8hWV3/pP1cdNwmzCD925IxL35IEeP5fOfFB8mDY1i4sBTVpDO4uW9Wi65XKHKrKumKWcdH365mp92ljP1wWcZ3juWOB8Z5rrjpP20iDXfLmZ7tYr4KTcy94FH6O+vxcuhLZCh1SYTzUxO2n/brA3oG4tYeu+L7ChRkjv1AZ6e1IXBUW0eqaR0YRQ4H6gS4g6JIRpsQrvJkNGK1VLN2tdfZdX6DNa5z+DRu0Zzw/g40X2+Pc+7XBh1rrxcLgRU6SsOkb1/M0+8thD3+JGMv+lORsX44OeiQSGziHGtdnzxHUte+B+bjcOJHR7PLbcGYkGBrjyLqozNfL+xGW1QDNP/NgkfRx/RSVRcbNivwiWcDVT9ro+1L+4K/axkf5o4PhwMHYJq8g08PbkLYV7t54bs0HSXBqr0tNQWkfrx0yzPgmT1eF64ewRDEoLxVLVN0gSJhPfSZjHRVFNGZUEmxwtqabS5oA6KJcrhKEd2bePJlxYy5PanmDhtGtMSvVArZL9+n9u2Z7BaqijYmcLSe17icOwEXCbP5ZnJXfB3O73Xu4shfcehygDUkzL/HdauSWOp6wRumzuU60fH4Cw3UnxwMykb1zL/uzRqfYYQO2wKb90RTuV337P5q/UUzHmI8eMHcF3fdm+BohQCVBWx+dPvWfjWQhpnP8aIiUO5/bTmfzbRN5cQPkaYYcnkwiy3TU+sFqoOLmHNqmT++d+j3P3yE8yYNY7OTsIYaRXvsQgOygRjQZmizYTeWEDm7m38++H5RE2/nWE33U4PHwWq+j0c2Z3Cw88fpt+M8dw8bwIhFLLq/e9Y8cMOej/zbwYP6EbvAPstNnSk/a96qLIZKmgqT+f1B99hQ2o+ZZoQrn/qQSaOT2JQJ9dTqUr0/GMymtDr2ndZ9iSz6f1XWJvvhjx6EHe/cC+x/j546ktoyVjEm19t53CdE39/8VW6BfkgtLFN3vYxbrOTVqB20KLW2FBaCvjxrS9Ys3gH8c+8yaD+CfQ5CVXmSqoLDzP/3tdpDelJ9wceZURwI/nLl7Do359ybMTd9BkxiHsGhYBV7M7I5cL5HZArlMhVjjhqFchaCjCVbGPeC9upJJAn3nuaLu4avNoXXwx1pTQ2NVGm12AtP0xlfjZbDtRjKt9NbbOOrczi/r+N4s4ZCecEVUJcH31DOYVGf5ycXQnzaRugbBaDGEy5LOcwB3dsJnntSrYdjSR68Dieefc2vCq3kLy6A1Dl54KXSgiEZ2TPxy+ydfteNiQ8zC2junNtT//2NjXSUJzFwc+f4dtNjqSbBvHKh7PpEeuHs6keXf5GPvpyOV+sOc7fXnqP0f3DCTUe59uHX2Rnqx+1I27moeFhJAY4iWOGYIst/BGOx8hVDqJZqINGhrFkK8uWbWfe8yk8/u7TTJk2jE4Ovz1IaaA6cy+HP3+bT4560xTaj9een41j7noq8k+Q5jaBpK5B9O3019yxuBBQVZiyipQ3Hha9/wWcwfvfqQOj4KjCWLyF5//AUYW+roiKXR/z3xVVbC4M5Jlnb6JvXDC+WrAaGyjP2MGB5LW88V0qPn0nMnve4wwNdsSvPR7O7wdiPabWatY98gRrC0wkD7ybt6fHMiamfce6IyO3dO0ZFTgfqPp9poInwBZ2/N+zrF5/gO9sM3j07lHcOEGCKnt1wfOBKqtRh7Emm/XrN7Ih5RDykF707DOAQX17EOiqxkEMOmoCUxk7Fi3np/d/4Lg6GJWwaBasRe1ipL6qjMLMHPJKTTj7+tJtUCzunn3o2b0HMyZ2F714njTQM7Q7qvgj739n1k1HRfo+1j72BOs9+tE87Frenh5HpPcv8bMutuYXCqoOp20TPSD+saMK4YybkfIj28jctpofj8lQBCbQe+AQBscFEOThdNp4cGZDCwZdPfWNrRisMmROzlRu+Jjk9QeZv96Bu1+4hWkzk4jx0KI8o0cDHaX7drD20SdYHzQK64hZotbB7r8OAH0x9e4wVFl14tmxH194h5Qdx2md8TjTh8czPNYbJRZ01YXkHUll5VfvsaU2EWPEZN79Rw9a1n3Ltm+WsiHyFqZMHc7dU+N+jotms7Rirj/Mos+X8PFH6+lx/0uMHj2QCV3bnC51JDUfX8XaVet4+I3N/O3ZF5h2zTTi3GWnaYO2s8oVe75n7+4U/pcVzPhxY5g2qi9CSCprxS4O793NvPebGDN1EPfe1Q83SzGr3v2Cld8lE/3MGwxK6s6AQPu1VUd0uOqhCmszrQ1FrHjpTVZu3MWmKgM9J97BuIljuXZcIs4qmbia8ftkpGT/Rnb+34N8vT8Ya5fRPPOfeXTxdMSh+jiVaV/z+lfbOVjvxq3Pv8WQriFEneqiXXCFbrNgscmx2YwozCdY9M4XrFq8k27PvMHg/om/gapDvHvvG+hDetLjgccYEVRP3vIlLPz3/yjo8zf6TxzDfTO6o5XDqaGYrBYrZsEdt1KBVVeAMKj/48U0qmVBPDX/cSLd1Hj87E3WjL6pmroTmezamcq+w3kcq3LGjxzRo+B63QTuvXUkd876NVS91+5SvdefeP8z1WRTW5zOyqJwAgKCmNDrVA8ywotkpOzQeg799C7vr3bDPWEkT7xzN341W9m6SoCqH5j15OtMnjaF4aEOovmfqbEQfeFmnnp9L3nNnjz9/qNE+56EKgO7P36JHan72dvjUWYPT2RKt5MTVAutNYUUbfuELxaVsSXLgzn3T6JnvC++6kYKDq1ny958Dldq+Nu8f9AvzgeXxmy+fvgl9tR70Zx0I49c25OenX04dZdZWC2zmIVteBkKJaLey5al8uALu3lq/mNMmTpEjMkhAO+pqbXqGNUHf+CVT45xXOfNP964F9WR7ZirqlGOu5noAC/CzhBwryMv9JV47flDlY78LatIfv4x9vd/mODhp3epfqo25qYS9CfW8+L8/ewtcuTp9x/5XZyq1uo8Cjf+m0+2upLWNID3nh9GfKTnz67QrY25FB3dwaNPfIKyy2Am3PcYIzs5ESAEsDltMmBqrWXjE4+yttDMpoH38PbkroyJbj9sfSU23mVY5wsKVcJKrq2FlPnPsmFLOss8b2TejYOYO6Jz28LTZfj8V1uVzhWqhAC+jVXFHN6ZzMbd2RyrlTHt1jvoGxvZHlDURkttPbraWlRecvKPZHJw4y4a1NBggOZmKw7uemrLi8g7cJTccnAL9KfniHg8PPvSI6Ebk0fHiuPBSaOX1vz1rFuTyryXD/PAy/cxY87I38epOmMDtVKZsZ8NTz7KWo/+NA67jrenxBJ5he1U6Ut2cnjnVh58+RCDZwku1ef+Lk6VMKkWzuc0lB7mcOoWdqYcICdoKn0H9OeGEV1El99ykw6LoZEKnRalSouf5+8n0WZ9HcamIn56+zW276olQz2XBx8dwuhREQgoeub3s4Wy/bvY8MSjrAkejWXYbN6e0vXyhipLM5iK+fqZ+ew9UEb0M28xJD6YeJ+TJotmGkrSSf/hMb46HMpRh7G88+RgZPsXsHPxIj6rGMOkWWN4+O8DEJQUvlJWYzP6kmQ++3o973+XwR0vvMjoYb1JFFwiC+fjhU0owVGPsFnwJy73WvLWsnbVBv7x2iZue/ZZps+aQlc3+e+gymbRY9XXsP27T0g7fJzyQQ8wsXcUoyLbQM5YJkDVfuZ9aGH8lL7cf0c3nEzC2bAvWfXdViKeep1BA3uQFCRB1XmP9f5JXzOgRwCTRkYyZkgn3Ny0mIT4UX+UbFbMhmZKdnzG4p828OaCDFTaLgyeMJm7/3kPMR5yvB1P9+r9Bqo6j+ap+fOI9nHEtbWY1rxNPD//J9ZltDLw5ieYOzyOYV1PmRxZhdWvZvQ2NSbkOHKCJSeh6l9vMbhfAn3827eaxZ2qQ2KQXV1IL+IfeIoRYVbqkxewaf7rLCrpRZdxU3nkhesJ0rYFHTyZDK1GdI2tOLk5oDCW/AlUNVF6ZAfb/+8FltbGoI8YxlN3jcK9eBnpu/by3Obu3HbjUO68LkH8UAje/zoS/NdUc4jSnN08usqDrlHRPH9Dwikt0+a5pj4nmYLk//LCNwG4xAzkhQ9m4lq+g43LV/PAc98w9+m3RKgaEqxug6r6Alry1vP02xnkt/jw9AcPEO19NlAlxDLSYdHl8vk73/D5f9fR4BRHYnd3oiJMbEw+gH+34QybdStTeoUR7KlEX1vIllcfZUVKPamGJJ56+xaGJUUTeIpFgM1qo7lRJ1KTs6v2rKHK1lqJteYAj730DalZlUy751bkJ/R4yJ0Ycds4/Nydcb6c/YSe99t75gzOH6pqyFqxiuV3/Yuc6Q/TefKfQ5Wx7gQNGUt49eNcDlV68/T7D5AQ5v2r4L9/BlU2QymVuft4c9476MMH0PPexxgb4UTgGaGqBVNLOavufIZdVUqOzX6UR4aHkhTudhHV/etlfUGhSlgdtpbz4+OvsyWthJIZD3HbmHgmxLct3pynA9m/XuOcwxOfK1QZazLJ2p/Gk69sI2LgEKbfOoNEf0c8HJQo5cL3yETu9jSOpe7Da9p0/IL88RFClrRZ74p/kNtoOL6NguQveW0xuMQO4MFXbydYrcZTq0SraVuxPNkP6jN+ZO2qnTz+XjEPvHwnM+YM6wBUNVJ+cC+r7nqag11GIJ9+szg+hJyMQ3kO2nX0lguxU9WUs4n92zaJGgydM4Xb5l1zGqgyoqsr4MCCf5Jc4kqm2zTun9yDxHAfHDRCXEqwNeSgKzvI0uwgXL1CmDboFLO19gdrKk2n6tASXvrvZkoIZeq8VxgZ500XP4dfnDGcVoQGSnbtYOVdz3C4xxQcpl3Po8ND8HO1n0lZh3eqfgtVz77FkNhg4r1PQpWNlsrjFKx/lY+2u3HAMIB3nhuNW8UqDq35kTeWRjNi7hgefHKEeHZb6LkWfQPNR3/k8wXpfLzcxL/ev4ehg6LxV9uw6lswWMCAFietHPWpq/mn0bQpa7nY9x95J4d5r93LjFlDCVYLmwC/HiUtunIMpan8+/1j7D/hwKPv3UBciCde7fmLULUzjXmv1jBi1lDu/sdAvC0nWCdC1XYinnidQYN6kBQsQVVH3+/fXX9OUCXQuMWEviqDfds3sXzRcpKPtGB2CiNxwAgmTRtMn+6RdPrNapC5pYRjW9ez4sWXWVsagHPvUTw1/xGifZxwN1dhqTnA/736FcvWHsHUpTsjJ45j5PABRAW5ozLWUV2YQ+raFJxi+xOelEScUzGr3/+K5YtSiXnsZYYN7MGgsHbzQ0M51ScOMv+Bt2gO6k7cPY8xtosTtow17F0wnw+2mmn07Uaf6ZOZ1D+a+GBX3FVGKrO3cySnma35EVw3M464wCbMRZt4+KUdVBDIQ288RayPI77tMY9M9VkcTN3Auy9/SHPsTKKHjuP+Ea5kLV/A+jX7WV7fh9nTujN7Yle07sH4qGtoOL6H9x94G9WAqXS//V5GhTvh7Xh6VwrNhTvJ27eSJ74twzOiJ3f87RoSgt3xdNaK7j4x1JG7ZQ3bP/6AlaoJRAwZyb/u7Y+qMYuU5at55ZH3CZh7P33Gj2Vmb3/MtfnkpO9nw9pNpOw1o/WP4a7nbiUxPJBgNzUOSgNpn77Cpm17WRtzH7eN7c0NfYLb3YW2iOe4stYtYOHSLLZlWOg7YSTdEgII9VNTVduIe1AEETHxhHk64KSRoW+o4Mg3r7BozSF+OKKl18xpjBjRj7G9IvDUmjFWH6fsaBpb8iPwDoliztRozIWbWLF8Kw+9tJOH3niSyVOHE+WmEE1Af5UsOjBU8P0Hb7Jx83bKnWLw7Dyc7r2TuGFcV7ycNXZ1nXveL+MFzOB8oEq0s2/NZ9/yVXw2700ap9xD/ORJzJvQFa3yl7Ntv66uleayoxQmf8T8hRUcbQ7j4TcfoGdnP4KcflmxMNQXUbn7Mz78MZf1Oa489My9DOweQVi7t76m4j3k7N3Av988iE/vocx45Fa6uejQFeVzLPME6vAEAoKD6BwgmHXaRDPk0iOr+fTtNOpdY+jz+KOMCnduXzW/gIL+xbPqCFQJ/cdYm09paRUH8wxExkURFOSLh1Yw4TbTVJ5B4Z6v+ObzUvJbwhj+zF0MjfEnxvvy/KBfjU3fUagSV8JbytmzejVrV2xnSbYjA0b0YsbkXrjIraIbaIvFhGACfCA1j/RD9Ux56u/06N6ZkNPMqeuPbSZ/8yc8/60AVYN5/O17xOvcfrUh3RZDqDD5E9asTOHlb3Xc+fxdTJ8lfA9UbRNLix6M9Rw9eJTSKp04PkQEeRMo7sBYqc3fxuHkjfzv7TS8x81gwK3XMzrcGQ8H+7kuOj+oajPrKtv7I7vWruCV73QMmj2Dm++7hi5uKpzEAL9t19QV7Cdn3xoW/LCSSodoPPvMYGy0B35OStHyBrmFxmMZlO1O43D4dLr27cNtw0Lbu7dwnlpPxdHd7BMcNqxNRu/bg8juA5kxeSxBbhrcVCZxvpG5P5PyOiPqiEQiAz0IEAHVRk3OZvZv3sT/3koj+JrrGXDjLEZ3chbjZ9ordRiqrC2CbRxLn3ybzVuyKJl5H9eO78Wk7m2erOXGeiqPHWD9O2+wgwQMiVN5cm4ivpaj5Ozewluv7MZvyAjG3ncDff0d8NDaaK0rJePrt9iQq2CvdhgP3zqA7pHOKHSVpH23giPHmyjURDDl+kGE+9mwFB3maI0zKrcAYhOicFWD2tYsOqNI/vxztuwvZZuyDw/cOoKxSVE4CcclfjUVaqY6+xC7P/6EA8ruEDuEm6bF4uem/dkCxFS1j/S0Hdz33F6SZkzk9gcnEyrLY8X7X7FsQSpDX3qHAf26kXDyXIu9Guwsy7n6zf9EIYQX2Ux17kFyUlbww+YMDmRV01CvYNDMyfTom0hXP0+cXFSoFFashhYaawvI2XuQrV9vptQ5gk6DhnL34zcT5uGAK02gL2bNR9+zetF6thdWENB/OAkDB9Mz0ge1oZ6aohPs3pZOxLARdB81CO+6LJIXrGTLlsMEXnMLPZMG0C8+nAh3G00VuWTu3cXC9xfS4hVJxPTrGNUnniDzCXTpK/hoyS52Fcupd49lxqge9Iz0wltjpCZvB8fL1exrHMwdU3zp4llDaXYq//nmMDVWL2b8/SYivVwI8fXEPzQUbf0u0pLXMe+Fxfj3n0yfoQMZHm4kc9UGdm3LZK8tnH49wxnavzNhsXGPnbUjAAAgAElEQVQ4W6qoyT7AwvcXo4wbRPTU2QyK7URUkCd+nk6/8nokqNyYv4OcnUt47T9baXCOpPvEaxjQOZgwP2ecHC00VhaTvW0vu39MwTr1FnqNGswtSaFgruTIpg0sfO5tDgf2xik6lol9QhB2d4ryjrEteTcFhXLcAjoz/baZ9E4MJ8RdTUtFCfuXfUnqwaNsCZzMjP6xTOkehpOrH4G+MmT1WWx+55/8lKonyxLLdXdNIiEmjCBPd9zcHNvc5cuVaB2d0GrUKMzNlKUtYtXaTXy9NoNy567ECCYeQ+PwdzBjrc+lKn8/exqGEBYZw63jvSjJTmHjpr188M1hZtxxE0mD+tDJVUtAWChe3h64aoSzWMKo0nYGLGPZ26xftoz/bNCTcP19jJ87i9kxrnZ1m3uWY4PdLjtXqLKZWxG8eh1L38321ZtY8uFSbP0nEZU0lBkDE+ncJRA/Hzc08pPmmG0f9OaKPIoy0khbu4CfUpsptoQw8+/X0Lt7HNFhQQS4aVAp5ZhbamjOT2bBkg2s3lVA9Mi59EyMIS7EHZWhiYpjezl6YD9bsgPoNnww1986BF9TERkbt7B+8Wb0sUkEdY0WA4BrDK3UFR0mJ30Tqce9CYwfyM33XyvuPLv+bJ5rN8mv6oI6BlVWdPkp7Nmbzpdriojv34PorhF08nVFrqujquAAB3cv4EhRN1xCh3HHw+MIdXf4lbXAVS3mZfBwHYMqKyZdFQ05m/nhk2Us+PEQhV4J9OgWRP8YD4xGC2bBhNtixNxQRPoJBYW6UP716q0M7hWJ/2mcv9VlbyR300e8+B24xA3lsbfuE3de3EWoahtTDE01NJUdZ/e6hWzYcohFO2DCTVMZOWEoiZ0jCfR0xE2ph5ZC1n21nD0HC9DHJREbE0akvxsaYwslx7aRmZFO6nEfhk6bxJRrRhKsxa6Bps8dqqyY9E2iBoe3rmDrxq2iBvHDhzFu9lgSO3cmzNcNTyc5NlMdh5J/ZMPSr1m+qxylbxQxvfoToLagtFkwG82gMFN7NJ+KPbk43fIYQycO58a+vujrK6iurqSwopKizD0cycwlLauekXNvZciQJPqHe7bFbDI2gq6AVZ//xP7McgxxScRHhxLu54zG2EpR1hYyMrNJPebN2GunMmHqUII1oLYfU4n11LY74jBbrBjMf2J1heCoopG0D75g89pdrHLuwrAhfRjVOxp/NzmGuhKKMjPY+v1W5L1HEjllGtPjffHRNFGZl8GCNz6mQBOEpu8oJnQPxk+hp6U4j51Ll1HjG4vz6BuZHu9FqGsrzVXH+ebel1mTUkm6c2/++cHf6R1hwrBvCUsPyTE4BNEvqTtBHiq01gZ0VXmkLE2jxOSG67Sbmdk7hJ6hvw870VpzkKM7U/j69fWEXXM9vWdNpYePGsdTdsEsjTnkpu/h1TeX4x7Thz4jB9NFnsee5P3sy6xh5uOP0i2uM0F2XGzoyDD4F4IqsJiMGFuaKMxM4+CODWxdv5zDlY7U6F1QKbyJ6+6Bp7MeQ2keueUmmvDEPSSOAcOGMyipF4PjQ9CqFaI3E2xm6o6ncXDTev737hKyW83UabXiFqnM5oVPYFfG3zyDQVEyXJuO8dFbC9mbXUSZ3ojC0Rl1jzGEDZ3AM4PNHN6SzIcfr6SlUYdVrsLRJ4Ces+cxaVgikzobSVnwMSs27ObHfTU4OahRK9u8p3TqPYb+wwYzcVQf6rd+yZ5tyXy9NY/GZiMWmwInFyeUCk+69kzi2ofn0U1zhLw9G3nghcXojDLUfiFo4/sz1K8RL10hC9ceR2/0IiIslDmzQjl46BjbtmXQ0tQCKg2O/mGEDZ3LnIkDmTUsWlwdOXUM0ldlUZa+hc9e+p7U7HIKHVzQqkIJC3MhNtrC/v2FNKuD8Ok+jjvmDiYpvhM+GiEHK9XH95Kz9jPeWXmU3Tk1OGgU+PadSGJ8J8aHlfLlt6lk5OvpPXAUgwcF42RuED0zHq+opFJwLqJwxFGjwsMvhIC+M7l+ajcGdWom7eMnWbKlmNRSFyIT4onqHEFkSABerg6oNU4oHT0IjowmNMiHYE8NFkM1R1PXsHXxt3y3q5LiegsOWhUKmQ2vsK5E9hvN5DF9CbAWU5f8DV9vy2NfTg1NOiOOzs5otK4o5Z7MfuA+xk0YSvfAk4dlhY+vjfr0FWxdv40nPijimnk3M+fmcXRxlqM57bm+jrzKV+615wpVlqZC9GW7ePr1xazbchid0E81Dqg0QThqErn32euZOLmPaL7ZJq8AtgbSl7zJ5uVL+DpNR2WjTfTw5ejiROKYGxk+eSZzkwLxclZjs5qxmVvI27eRnZvX8OmqTMyegQRHBuNZeoDSEhVVlijmPngDQ5JiiQ9yQN6cy85vlrD49S9JU2mo8/RB4xtAQGURRlyp9k7gppsnMSIpjrhgj8s+OvyV2Ks6ClXNxzayZvU6nnxvDUq1Cp+gQKJ6dEeekU5ti5mj0f24ecJYJvdNJMLPQRzj/6KWupekO3QMqkw0lmRw6Ien+H7dcVYcMGKWq1GrFWjEnZJ2sz7BN63VjCm4Px59pvLO3UPo18UXx9PYc9ZmreP4hv/jlYXgHDecR956iPBfQZWeskObOPjtc3y9q5nd+UZ0BnBwdiQkrg99Zz7ArEHh9A2VQVMeP738MSuWbBbHB6t/IM6OjgRUlFDjEIpD1z7cdPNk+nUNIdzHWRwffmv0cDEb4dyhykB90REOfPMci7fmsSFTL2qg0mrxCY2k7zUPMHV4d0Z1dcBUvZfPvvyR//tkBa5uFvRmFY3NghfGdkgVTwrYsJjUKBU+zHr6ScaNHcCAQBmFOxazZu1m/rv8COagnnTrm8RNU4bSNdQbf08nNML8SxDMWA+NuSx69kNWr9zOLrUWmX8QLloNARXFVDlF4JbQn5tumkTv6ADCvC6N1h2DqjaAbynNJCctmaWff8PuUleaHQPo31dLbk4RxdVWwgfNYPK4gYwaEIOHSoFKZsWoq6M6cytfLNrIgs3pJI0ehEdFBaYjOZzoM4WB44Zxw9juuKkUqG11NFdl8/m9r7I2pYqj7VDVK6wFXeo3vLXoEAdy69Bo1EQJ56BsVnJzq+g57noGjxzD2KGxeDkIlkS/P1ZTuPFltu7ezTvVs7hzUn9uHhIpguyplj02q56mygLS13/Log0lbN3XQLSsEP8Bw+k0aS7TBnYhyMvpD5yQXMw35M/z/otA1S9CCK4dW+rLqC7JpyAvm+IqI3XNNkxmNZ5+Whw0FqytTTQb1KBxw9UnkLBOoQQH+OAnnFs65WtqbqqkuvgER/ZkUFLfTJ3RLB7qU2s88PQNpmtPwZuMBaWugj27jlLV2ELryap4d8I5JIKBIVYqC4o4cCj350oqVBp8YvrQOSyAKB8Z5dmHOJ5zgswTNRgtNqyCS0q1I/7h0YRHhtE10pfGnIMUnSjgSFHTb1pdi5d/MLF9++CnqqGhLJ+N29NpNdmQObihDggj0sOKo7mBIxnFGMzOuLp7kRjrTGVlLYXFtb/US+OIU3AsXTsH0zXM65eo3O1XmFvraKktJistkxNlNZTrDRjNDjg5KfHylFHbaEPp4ot3RFd6RgcQ6On8s3cfQ0MlTcWZ7MwoorCiESsK3MNiCQ7yJMa7mYNHSqioNePvH0xQkDNKq57j+7KpN5rE9ZuTSal1wSkwhvgoP0KcGynZ8QWf/LCDBSnlOCd2o6u/BzFOcsxmA3WNRhqawcXDix6DhjBkzFgiPeVYagspzU7ncF4VVfWtGK2Cxz8tbj6BBIRHE9vZD0dLPY05hzhS1EhVk/HUGgBauvbpTWRkGH4uvzYFNJamsnd3Oi9+3sjsm0YwdUov0YzkL8xUou27RqEQXfCbBderbcfv/jRZDQ1YdKUk78rmRHHNKdcLLoi96TU4TtytchYHbeHXwkqgmaqjaRTkHCOjAoyCz5H25N0pnpDO0cQFu+AgLlm2gXBzVRHlhcfZffgEzShROTmgbarBaHbG6hRCr6R4QgI88NDIwNRAaWY22buPcEKvp16mwKLU4mwyodS4IffpRK8enQkL8sRdXFCQ0oVWoGNQZcNUX0h+bi7b92bTojcgV2tx9/FDXt+IRa5BH9KZXtGdiArwxlH1W3OWC117Kb/fKtAxqLJgaKqmMmsb2UWN5J86LJxOWrdgHIO6MCw+AD93h9OaYLdW5VGbu5edx0DtE0bfkf3EMbvNql4YIyw0V+RTkb6djAobFc2/FOTo4Yd/dG+6hrgT6CpM9hvISTvI8aw8cXxoVWqQyZU4G83IXP1xDe5Er55d8HNzxFltfzco5w5VZvSNVVSkb+NocTOF9b9ooHZwwT+mD13CfAn3UmFpLeNIeg77j5zA2QkEa7+WnydGpzaSCqXKha79+tAp1B9fB2HxdR9Hj59gT14Tjr5hhHbqRM/YcNwdFO1jdvv9FoMIVsd2HOB49glOGPQYlBrkchVORhMytwA8QsPp2aMLvq7adtNE+757Hd+paquf8N1rrCwi98B+cspM1JtUePsqaWw2YLBpCe7ajeiIIDr5u4n9Wfj0CTEXzU3lHE7P5vDRE7h4e6NqMSBrMGCO6kZEl1AS2ud0Mqseo66WI+u3cry4lUpVCMPGdiPQ3YqpNIvdmYUUlddh0BtxdXNGrlTTapIRHtuDiMhwIgPdReD5de8Vvr0WcrcuJju/iKPBUxkSE0jv4NN5PBZ2PZtpLD7Kkawqck404SrX4RkZhW9sIpF+Tjhp7BcQu6O94i8HVacKJMYjMQru0w3oTQIQic73kSuVqIUVb6VgC/1nK0XCXSZadQb0eqMIVVoHRzSO2gsaHNJsNGDR62g128TdLAGqHNVy0UypI8liNmHU67DKVMgUKrRqlejVxWw2Y2jRYVNoRIAQ+qyiY1m3V6PtI2MUNNW1oDcaMJmF+AYKHFzccHDQ4vgHk0mToRVhK9yCEo1aiUp8d8yYLcKkWzhg/Gft0T7wmHQ01xSSc3AdP23OYEtWI87dEohyURBhaaK2qYGSslpKi6tprCgkfMg0Bt74EJNi3Al214hxFcx6HQYB2iw25GonNGrVH9b9bNrBULyNjKwTfL4zgMmjuzJiQNsZsL/ygfdzhaqz0ftCXWOzCgEq9bS2ttJqFCBag8bRAa2L48/uaX8pyyp609S36DC0GjCZLKBxQqvV4upkv4PQF+rZr7R8OgJVPz+b1Sy4wqKppRW9wSweAZWpHdFotDg7KH9/RvJKE+UKrm/HoOrCP6gQa9FqMGIUQmsoFKgcNOKE8Zw+j2L1LJjNJgy6FgwGA2aLDDSCibwGJ+2ltQU+d6i68Lr/Nkchvpe+qQGj2YZZ5YSzVomm3XzuzKVbMJtM4lhsNBgxW+WgdsbZSS1atlzKdK5Q1VbntnmWQadD36Kn1QxKtQMarRZHrRLFmSZvVhNmk57GBh0WmRqFgxMuWtXv5pFt858m0VGFkbYxULCQEufM5lYMej0tulbMNmEuqsXJzQW1XHCffiZF2wIXF2fm0tjUimtsPB4OGk45wnzaGy1GI1azBYui7ZlUyst/IfIvD1WCix/xn1NXx8Wgj0KQsrap7h9vv7fdaBUCorXnIdwnBEYT771Ab+3JgIE/11OAP9E0oGMliAf7hRlDu28c4XYhD/HnVmEmIfygLahbB7M+BaqEHeG2cqyiGyXhX8ElpxxZexyvM8nS9pxtvxV1bH+8tp+dTXu03WuqySLrwDb+9fr3+PccwfAZ19It2A1PrQKVYFNvFQbbZhrLj5P29ZsclMVQ3eNOHhsVTlyAs6iH2DfE/tEmhlCf3zmg6GD7lmz5mGP5hewPuIUhcQH0Dm2LQdKxVuxgoZf55VcEVJ3SH8Q+LYwPopvZ073n7UEShb4svAc/958217RSurgKnBNUiW0qBP21YRVjAbYtsLW98x0fZy/uE/61cr/UUPXzt6B9pBbe+/Mbs9u/K+I38uT4IHzP/9xt9cVu+csbqtrmFG3D79nOfy5vrTtm/ndq658y72z/xrTNl4Qx6w/Gq/b5rhCKRwzEKz+9jm19vi3Ir41frhF/Ls6XhfniKX1XfnLOfMaZXdu8zGAUx1e5RjD3bBtb/yj98u61zQU7Ot+92O/L6fL/S0PVpRBcKtM+CtRnLmPv5jU8/VEdg2dP428PzKCTk+pXByKx6WmuzGXnR4+y09SFwvh7eGhYMLF+FzbYoqGlGaO+EZOpjuVfriO/TE/vO+6gW4gHoWd0v20fnS6HUq4EqLocdJLqcHYKnBNUnV3W0lWXQIFLDVWX4JEvWZGXM1RdMlEuUsHnt1N1kSolZXveCkhQdd4SShlcjgpU7fuGPetW8uo37vSaPoLZdw4j0t0ZV7UChcyKxWyktbGG6oJj7Fr5P0rcEpH3u505CZ508rhAJlq2ti3v0vRMyopyqdKXsXhtKwZFIE++MJ1QLyecz92G5HKU/ZzqJEHVOckm3XQGBSSourq6hgRV9mtPCarsq/W571TZr55SSR1TQIKqjuklXX2FKKAvP0DWrs289sJPFHh2wWfoSG4f3Z2u/i64yI3oGko4tn0T+7buYLOyJ/1GjuTWa0YQ7KjAqYPn1M4oiRhXooZ1L3zAhhWbSbWZCR15I4NHT+T6IeG4Oaj+dPv7CpH7vKopQdV5ySfd/BsFJKi6urqEBFX2a08JquyrtQRV9tPbXiVJUGUvpaVy7KqApbWampJ8dmzcyfFGE41qVzr7eeDuqEItF7zMWTDU19DSoKPJrxsxsV3oHxeCVnYBPfHZjGBr4eDilRzal0kWjsQOHkb3Ht2I8XP60wjldhXsEhYmQdUlFP8qLFqCqqurUSWosl97SlBlX60lqLKf3vYqSYIqeyktlWN3BWwWExZjPVUlhRQXFFFc3kiL4PZe8CTj6IFvYAhBoaGEebvgeBG9LjWUFdLQqKMBNwL93PFyF1x+S+mkAhJUSX3hQiogQdWFVPPS5yVBlf3aQIIq+2otQZX99LZXSRJU2UtpqRy7K9DmOUbw8mfEaDSKrq1POvZCrkSpUqFWtwVTFtzKX6wkBJ22iG7iFahUCpTn5qv+YlXvkucrQdUlb4KrqgISVF1VzSl6CRMC9wqevyxWK3qTGPxEShdBAQmqLoKoZ8hSclRhP63tWZIEVfZUWypLUkBS4HcKSFAldYoLqYAEVRdSzUuflwRV9msDCarsq7W0U2U/ve1VkgRV9lJaKkdSQFLgtApIUCV1jAupgARVF1LNS5+XBFX2awMJquyrtQRV9tPbXiVJUGUvpaVyJAUkBSSokvrARVdAgqqLLrFdC5Cgyn5yS1BlX60lqLKf3vYq6YqDqtGDQpk9MYb+PQJwdlZj+fmQjL0kk8qRFJAUuNAKqBUKIU47ZjHSu5QkBc5dAaVcjrw9/pvJLPQqqUedu5qX/k45MpRKmXimymq1YbJIZ6ouVqvIZTKUijathbmVMB5L6eIoIGitag/fIml9cTS+FLkKljcqhVw8Py+c1zfpG86rGjJja/1F+4L5J33N1NGR3Dg9jvgoLxwcVBJUnVdzSTdLClwOCsjQquRYbcKEyYboYERKkgLnqIDwQZPJEfuRxYLYr6R05SogTfTt13aS1nbUWi4TJ99CkqDKfrpf7JKEBQmlAlRKBSrFFQBVw/oFM21sF/r1CkDjoBJdZEtJUkBS4MpVQDDv8XBs23XWGc2YrFakefCV256XsuYyGThrVAi7VQJM6QxmzFZptf1Stsn5lq2Sy3FxUIm7JyazhSaDSRofzlfUM9wvmM46a9u0NpotNOtN0j7vRdNaIfZrIQlaN+lNF6kkKVt7KiCY0LpoVLg4qsVv0WW/U5XUM5CJIyIYNCAYtYOSJr0EVfbsMFJZkgIXWgGlXIavsxaz1UajwYjRbP3F9f2FLkzK76pWQLBnd3NQiyvAAlQ1tpowSiZMV3Sba5Ry3B3VCLsoBrOF+hajND5cpBYVLAbcHdQiVOlNbVpL+7wXR2zhPJWwmCik1natL05JUq72VEAwn/VwUOPupMHVQX35Q9WAHgFMGB7B4KQQVBJU2bOvSGVJClwUBQSo8hOgymajQS9B1UUR+S+SqQBVwqRQOKsgnL9pkKDqim95Aao8nNqhymShToKqi9amAlQJE/2TUFWnk6DqYoktQJWnUztUGdv6tZSufAUEqPJ0VOMhQdWV35jSE0gKXIkKSFB1Jbba5VlnCaouz3Y5n1pJUHU+6nXsXgmqOqbX+VwtQdX5qHf53itB1eXbNlLNJAX+EgpIUPWXaGa7PKQEVXaR2a6FSFBlP7klqLKn1tJOlf3Utl9JElTZT2upJEkBSYHTKCBBldQtLpQCElRdKCUvn3wkqLJfW0hQZU+tJaiyn9r2K0mCKvtpLZUkKSApIEGV1AcuogISVF1EcS9R1hJU2U94CarsqbUEVfZT234lSVBlP62lkiQFJAUkqJL6wEVUQIKqiyjuJcpagir7CS9BlT21lqDKfmrbryQJquyntVSSpICkgARVUh+4iApIUHURxb1EWUtQZT/hJaiyp9YSVNlPbfuVJEGV/bSWSpIUkBSQoErqAxdRAQmqLqK4lyhrCarsJ7wEVfbUWoIq+6ltv5KufqiyWrHZLFhlCmTIkcvPXlyrxYLVZAKlEplSjhwrJqMVm1WGWqMUYzlI6cIoYBXbySpmJugqk8klfS+MtJd9LpKjisu+ia6YCkpQdcU01VlXVIKqs5bqvC+UoOq8JTzrDCSX6mct1RV14VUPVTZjKxZDMzqZI3KFBkf1r0FI/D/hr/aw4W3/kSHDilHfiq6mDqWrC3KtCsx6dE3CFSq8fV1QKARQu/qSzWYDmwWj0YTZYkWp1ojPKkx+L2SyCSBlNWMymsSyjBazmL1cJkep1KDWqFGolChkbaAlpatTgXOFqrZ+asViNmO2mDGbrSCTI1coUCiUKIWFkPZVlDP1HgHkhX5otZgxmW3YkKPWqsQ+eIG7+9XZeJfZU50vVAnjkdCfTAYT4hKPsLijUKISxqH28V4aiuzb6B2FqpPfL2GhzmJp/7D/tsrtA4KweCe0sUIuRyZ0nvZvnzimmEwIt9ts4gcIpUqNUimMLW0rs1fjF+mcocpmxSqMxSYLwihqa1dHnFrZbJjNNvFbrlKrENQT3iGxnRDGXkvbGG62tr1zcjlKYfwWxnGl4irW+lx3qmyidjbhm2USxiuLqJtMrkDePlbJ5TLkpwxU4vXC2GYR2knQXZjjCqnt5zaZAhRq1Arhm3m2Pbvt3bJZhTwsmI0mrOL0WCMGX1e052O1mLAKY6rJgtUmQ6ZQoFKrxd+fqSzxm2zWY0GBTaZCpfz189h3BOpYaVc9VDUV7aE8fR3L62Jx8QpjfJyP2JnkJ/+WCZN4YRCwYm17o0GuRGGtpSjrOJsWpBDRLwicIC0lk1Z1AhFxvbjxup54OGtRdUzvK+Jqm6kZa1MOq9akkHakgoRx19KzaxhRfk4XtP76+jIaitPZsmoHmceKqGvfqUIAYJkv/SePpmffeDr7Ov38IbugFZAyuywUOFeoshqbsLZUkn1gNwcPHWV3eim4e+MTEkFCfE/iY8MJCvBE8wcTIKuhnqbqQvLS95C2T0+dxYcpt40l1M8Nl7bvuZSuIAXOF6p0pUfIO7Cf7St2UGq2YnTzxaNzbwYN7ElcdBhuasRFHinZT4GOQpXV1IqlqYj8/FKKimvEigqf9jY7CJAphAmfAMkg03iidgkkKsofdxcHZBYjxpoccg7sZs+2VHLroMmoQaHyoPeYMXTrGUtMmFcbGNhPAruVdM5QZWmisbaMrB2HqDUY0SvaFiGUMhMtzXoO7G0gdmBvhk4ahI8KNAph3daEVV9JyfEMsg4eIO1ICTUmJSpvPxLjexEfF01MdIg4fl+NQ/G571RZMDTVUnfiAGnJezl8KJ86wNG/M8HRifQd0JuwAHe8nH6ZnVr0zTQXHiSnqILcylY0SjUqpQKZVY+x6iA6py7YQscyPMGXQE+Hs+xvbVCsb6imoSSLw6tSKNFpMA+ayZA4X6ICnMV8Ggr2kXdoL8nrDlFpcME5JJqB08cRE+qFv7vQur9P+vpSytO+57ilEw1eAxgR542ns/os63VpL7uKoUpocAsVB1aQteY/fFYYico7ikl9O+OsUaIwt2BsqqJOBwaTEpvNES9vLY6Owttuo666iNz0E+xcncOwOd3x8LGQsnQFhcphhPcexz8fGY6vmwNXRjN3rJNZDXVYavbx348Xs2p7IaPu/hcj+sXRM8SlYxmd4Wphd8AsfPQy09m5dReVVQZ0JhsyBwVYjbTW1VKbX4Rn/1l0GzKCKcMi0KqVV+XAekEEvcIz6TBUiavJLdTkZZOXup29heXkltdQX9dAq6EJpdYFj4B4opKGEN89jr5hnm0rcKfoZDG2YGqq4GhmBlnHcimsrqe50QMPnwgmXjuUIG8XnK/GL/kV3lf+rPrnClVWQxOW5jLStm4nOyOPumojepUMm1aFytEBV+8EOkXGMiApHBetEuXVOKP+M3Ev0e87DFXGJiy16WzctJvtqZm/hyq5TIQquQBV3tG4RvRlxogYQt1lGOtL2L19C9lH8yktb0audcJqtmDStYJPKJ0SetB/yCA6eTrg5qC8RIpcvGLPGapMlVTkZbL+kyXktOhp0KhxMpqx2Uw0GiG/3ItR00cz64YxbVCFHn1TNfkpWzl8NIfDxZXU1TWga2nEYDbgGZhAaGI/YpIG0jfUE39X7a/G74ungP1yPleo0tfmU5p7lJ1bD1FZ2YDOYMKiBYVSiUrrgtarM936dKdbYhdcVDLRwsjYVE3N/h9J3pNFSlYdrk7O4m6hqbUZY20uTlHDCBlxO5N6+BLidRZQZTNjsxqoyjtAQXYmGZm5NJUaUHhE4DFyGv2ivAn3lGEz1rBj/XLSD6RT2+yCyWQFlSvygHkHjoQAACAASURBVASGjuhOr26dcBD2MU4ZTy0tlVTmZ7Dxu4XogvrgM2ASw6M88DwFEu3XSh0v6eqFKpsFMJCfvJC0L19j+XEVTS6hRHZPJNjdCVVLEfX5qew7bqG83hW5ohN9+/kSEqgGUyP7D+ZQWGLEbArnhgcnkNjFQumKd1lfPwR1l/E8e/8QfNyuzp0qAapM1Xv532fLWL+rhPH3/ZNBPWKI83fseA/73R02hO3g5pzlrFudylv/O8pNj89jxOjBRPs5IjPXUp6+iYMLX+XHguFoo8bwzOMjcXdQXZUAewEEveKz6ChUCaYGGIs4tGoti575gIzOQ/BO7Mq0/r5U7l5K9qEjpOaYMfWZS98xE3huZg/cNKqfJ8LC/fqGMuqObeXTr9ey+mAVyh5TuWHKYKYPisFLc+FNXa/4RrpCHqDjUNVmwiJMLFpyNvDaR3uplgVyyzOPEuWjxbExm7I9X/PpQht18hj+8cYcQryccJaoym49osNQZWjAWnuQT/63lK++34xCcdLU6ZcqCwt7FpMZoobiO3gWz8/uQaxLFZXHtvP860uoc4yi34w7mTEghEBlBZVHt/Hmf36kXBFKz7n/YHqvAKL92yamV1M6Z6gylFB0KI1vnnyfA0Yj1c5a/CvraTKZ0bl449d3OlMnDWXqyIQ2ywFjJbUFR1j41Hx21aipjO7PtH4+uDYcoXj3OlJzTJT79MNh4LU8d00PBnT25TcnN6542TsOVW1jVdWBH0nbksz8H/SMvm4qk2cPI9wH6tLXsm/zej5aWECfa65n2m3XEumswFElx1BXSunWD1m8dg8r0ioJ8PNAbzBSW6MD3Ok9YTqT7vgb3QO0eAkbC2dKoukgWM3NWAxVpH3/GsmbU1mbrmTs7Q8zYuxY+kT5th0Vaa3AWrOXV95aSE6NittfepMoRQ5Fu3fz7Gv7Gf/3a5h6/Vj81aA+aXqLjZaSHWTt3cVrH9STNG041/4/e+cdH2WV9fHvZGomvfeQ3gsJBEhCr6GDNMW2oq6urq5lLWt3F1111V3FtmIXUEE6QkIJARIgkARIARJCeu99+sz7eSYBsRtkFXm5fvyDzFPOPfc+957fPef8zh2TcBKD9HfyrV3BoEoP2gaObt7Atrc+QDJhKUOGDmNokDuWUgn0VKCqzuKtT7Io7XTEJ/k65iV5EuFjJcwYOlrKKDxSxLaPc5j18G3EDXPEcOgNVh0Po88hiacfunJBlcmgxajtoLKynqZ2FW4BYTjZWWOruBQncwYMuj7K015kZ34jn7Qm87clo5kY44e1XIzIpEPddobO0jRWZTqgUwbzp2UjsVJIuRRv/92vxFdgBwYLqox6HV0nN7Avu5T3MiTMnDWSYbG+eDvI0LafpeJEJgc3riGnKxKn2Mnc98hNeNsqsB2YQH31BRQfP8QXX+6iUeaHXeBQJo9JIMLfHU8na/MCf2E8+hWo8iu2SxcHqlQ0ZGdS8Prr5PqOx2ZYMoumDTN7IsT6VtTtJ9n80mbOVOrxu+deEiM8zQdAV9uvo4FBgypVK9r6DLZktXG41ILxcZ7YWUsHcniEsD01vc21ZH+4Fk1wIp7X3cH8aHskpbsp/OpTPkxX4Dx8Atfedy3hTkpsxWpU7XXsW/sfso+3UdibyO1/mcmoEUE4XGGb0sWDqhqqTxWz6rUjOEZ5E5zoj7XgQTGa0EtkKBw88XB3wsPVzuxx6qvMouLEXt5JF2PvE8zkSbH4OMiR6lroqj9pXr+PlOgoESVw36M3MnpEuNnDdSW1wYMqIedcw8nP3yQ76zhpVrOYPy2BGYn+KAVfQPdZynMP8cU/PsVuwjXE3PgHEjwV2MrF/aAq/W2OtVtxVhFLvJcVVhLQagXngxR7dw/c/YZgLxcj+7EDIwFUGbtpPJVN4fY17Mntpk/pS3RKCjHRoQT4uOFgLTfnwOs6ylCVfcUrn7VSr/fmkSeuw0PeSNWRg7zz+Cf4L76RhMULiHNToJRYgEkLxnby1n1B3t48WqMXkZA8lKRYLzOg/tmpXr/xJLliQZXJqMPYU0pOejZpG3OJu/4mIuKjCHTud20auspQ12Ty1IvrOd3lTMQ1D3DDGG9i/ez6h0TbwOmjx1j3ny0Mu+V6AiNskOSuYOV+f9qVCTz56Fhc7RT/c++JkGBoNJrMJ2Lnku5/tTkjxDwbDOiQmnOahMnyy5sOg7ab/DWPsqugmQ26Ofx1cTIT4/xxUA4wKuo7QFVJep4etcGWiWMCkEnFv8z9b14MjJhEIkxCUvJvFBPfz3IojKXAcHgp9PnLR+S3fsLgQZWWxgMfcLSyhx36CSybGEBcgIM5PFREH02nMilY9xJrs5TovZL40wt/IcDBEgcLNSZdBycztrN/XzbrjrYTPXE6k6ZNZEKkJ9YCQcVvrYyr7/9FGhgsqDIncGtqKUpNY+2jL2N762NEzJjBtDAHJGZCAg3Qw6HX/klObhkl8XdzzaQoxka7XbF5Nb9oAP4HNw8aVGm70LfmU1gnp17tyugYd2yE0KGBU3aTpoGWspN8+MSXKKOHM/LPNxDuYKTt4Gcc/ewN1h5PJmzaDO5+eib2IlBYgEGromrvCtJ2FPDJbkvueuFOxk+Ox1vxP+jwb/jIXwKqaiuq2bC+g5hRQSRODDYfgv7QetpemEZZ3h626iYQHhnFNaN8zOu3BVo0vY0UrnuJ1F1n2Hnaw7x+jx47FO/vT7/5DbX1y149aFBl0oCpi+z/vMKhrNMcH3svSyZGMT3atV8QYyu1hTmsf+AFTElzCFh6K2P8rLBXCKCqkbqMT2mwDUEdNpU4Zxn28sHudv3kGF01hynYl8aONV/S6pyC/4ipLFg6BTcbMTYXPFPVdIr2/DWs2G1PhyyCp/86ASd5C6XZB3jzkf/gNmcZwxYuZewQK6xlFuj7muitTuerzSc4Xmxi4p23Exnig4+QyPo7alcuqDJo0bUVUlqlprDWjtEjfPF0/zonSN95lt7q/Tz7r40UdzoTMe8+bhjnS6y//cDwaWmtrOH0nsPYjxiBpU03xuxXeS8zmHarUTzx6BhcbRXIhE154I7zRrJACX7hJDi3mAt/O3f9wN/MaMl8ff8dF9rZ/YwtBrRCvpFIhExmcW5fGLjngpdcIEf/c87TG31Dln7GnQvkuOAR3zbyTaou9GoVXRZ2KOQyrIWcp2/cK7DQfHu2C2Ch/2/fDxoEUNVJ3qePsXvnCTad8GHR/bcyceooYnxtzcBRYF4UWGnUKoOZeclSeXFHVOffb9ajEZNWi1EwlKQyLC4Q/JtyDvRJ+H2gI+d+/45+vqFLIc/n3AAO6ODc/QMMSAJTnVYngCphLC+AdefmywXv/M4acn6+mDV7TsH9ev4dLTjfJ+rgQZWOun3raDFI6Y6dT7idBc6C5dM/OemtOUFT9ge8sbaXDqtI/vTCXQQ4yLE3tGDsOM6Hr3zG9n21NEYt5k/Xj2bhxBDz4Ug/K9XvXZu/88nwC8UfPKgyYmjOIz01laeeX82M+//O5JkzGelpOcBe1U9xcDbtaQ5k5fJR+Txuv3E810wJM4cx/V5OT3+hWn/T2wcLqn5KWF1LPtWFOTzzsobosTH86eFELNFSm7WavPVvsiZ7FtFTpnLfM6MRjmAFcGDUa+go2ETqV0dY8Vk1t/7jQSZMHkGg7ZW1XlwsqDKpq2lubiL9qJTQYDdiI12+HoZz+9sFdlFrwQEaTh2lK/Ya3Dx9CDjPCmRCr+6m+fAHbP2qiNXpEvP6PXps9FVQZVSBsZn9y18na99pTk25jSUpw5g+1LvfVDG0UFN4hFUPvowkeQ5h50GVBeqOduoyU1G7+SGJGoWXFHMu04V22k/tfebSRPo+irf8k10797LmQDdz/7qcSdOmkuCh6N87L7B5eusLacj+gP9me9BlE2tOmXGS1FNwaB+PP/4WYbNvZdLCpUzws8JKKqKvoYDyLQ+yri2Os84LWT4/Ej/nS0uO9lNrw6X4/coFVQJVsraTnj4jnSoJzo5KLAVa9IH206DKiKa3j+6mNqSOjui7z9Bx8FVWHgml3WYkz9w3CklPPZ319TR0qhBZOmPj6IG/vyuWQv7GhaMj5IAYVLQ1VNFQVUltQzvdvWoMFmKUzn54+wXg5++DUgLSC8JZexsKaCk7yFFNPHa2toxw66HoeBW9IjvsQuMIcrfCTqrB0NNI2Zmz1Dd30K6R4ODuj4eXN/6+zubT1gsjZPWaXjQd9dTXVNPU1Ep7nx4kCpS2Tjh5BZpjbe2VoO+q5VTaXs6eqsFy5k2EBHsT4jRwVGTUoFN30VRTRUNdE00tnRiEJElLe6zt3BkS6IOjvTXKCztzXh/9VJm1B95lZ+o+/rupFu9gf4JiYokcMYbYqCD8PZ2xtRRjNPRTswox8d0t9fR2d6IxWmASK1EorXFytsXU20pfZxutPf102mb6dytH7K0tsbEaOOEwdNJZW8vBj7OxifTHa1womuJjNLea6Ba7EZ0QirOjHIm+h5Yzp6muaqCmuRextS327l64+frjLRAXWH7zxEQAar3NZTRUl3OmuIIuA4iUTjh6hhIc7I27i53ZWBfWO3V7JZ1n0sjrC0Et92KMTx9VJTU0teuxDQ3HxmRAYdBglAjUvgKtqQSDWImVVItUpKG5U2cGbQJNuB4rHJwdcXXr984M9rzpUiwcl/IZgwVVgt5VLTVojSL09l7mZFz5eS+qjraSTM5sXc4n6c5o3Udz94u342cvRdKUT03mClZvqqa404eRy/7MuGgPIjyUGC0UyGQSs0f0avv9auBiQJWu9gB7UtN49uWNpPzlGTOoSvS2GgBVwkmJidoDb5C19yhv7w7lpj/PYO6CeOwsrjIB/hoz5VKDqpZj6yg9tI2dvfOJGBbHvImCl6SP8t1ryF7zDuvb5hI7eQoP/DnJDJzNoMqgRV21lx1b9/DyfzNZ8PDTTJwyjnjPK8tVdbGgytBRwJmiHN74IAffAB+iY4MxaMDS0RMnT1/8fF2wspSdZ0vWdLag7mozr99yhRLr8wkzBrS9rZRu/Qc7dlaw5UQgf37pdkaPicTj9+Ww+MlPY/CeKsEGUHPi0xfJTE1lR5c/MWOnM27caOIjPTA1HaP48CHee7uQyDmzmbpsPiH2EpQSIz31lRS89zK5Ijsq/YYxTGbA3tIaqY0LPgH+uDrZY/8TRBBGdTPa9hJWrlhJdnEH3R5j+MO1kxkR6Y+1CGSWlkjl0oGIESGl6iRtuZ/wxmYH2mSRPLF8Mi7KFs5mH+D1h/6D3zW3MWrRDYz0kiNXVVBemMuHb23BevhEomfMZbSvLfaXJOXkJ4fikl5wxYKqn9LST4Oqbz6ht+4EjVkreHe/FVVqL26aHoiqt4P2tiY0vc30mZyQOgUQNmIkYUPc8Hay6g8xM6jMlJO1x/M5U9VIdacKhVKGhUiHyaBGp1MjtfLGzj2CiNgg3JyUWIrUtFWXUlawn6K8/eTqRmFnY8Mw1zZOCqDKLgj7sQuYG2qBtaqewrw8ujRGVGoNWlU3XQYHnIeEkjRlAu7WMmxl/Wa3ur2axuqzFOafpKNPj0ZvQGzopb65mx6NxAyqEpKGEuBlR9OhvRzcupuSmh5C719OYnwYQ92kZnDYcvYMVUWnKK5pQ2XUIZLoUXXU0K2RoZF5MyRpIjFhfsR5fT9boFAXobcqiyP70/ns811UNPRgVLrgHZ1ITGQg4SGBDPEPwt3dHlsbpXlTay3Lo+JsCYWlzejlQ3DzDWJschCS3jo66yupaOiktaGVPp0EcWACUUGehLjJ0fW0UF9+mlNH88lYdRT7CD/8RgfTUXKcpjYLNFaBzF42Gy+rPrRVBZw400m3yoRUCDc0qVEbJfRZ2ODt5YiVXIpIZ8AlIBxHGyk2unpO5J6ivqEVjUiEUaTHoDJiaAO7hFH4RQUz1NuKnvpyak4f5VT2VvL6olDLvUn2aqeqpJomtQLbsTMJl/fhrGqktL4dncwOK0cPfHx98bQzYGls52xpGfVNanp1lrgHRRIUOoRAP7cfDbH4qW/gcvl9sKDqx+QWFv6zebvZ8d7z5Pck4Rw1jTvum4mbUk/nqQMcWvkk26s8UHsmcsddc5C1NdHb0ESvhQIbT1/cvH0Y4m5vZpv8vYPVy2V8f005LgZUdZ/eRHrqbv7530PMeeApJs9MYbiH4nydFUF+wfOZtSuLFV8qWXz/YmZfNwY3CQipAFfb/1YDlwxUCeRVxj6KvlrFiZ07MEz/G+GxMQz3FvxRGioyviBn7Tt80ZBA2LgU7rpzpjlnSiGQ0gqgqjKdHVtTefndPcx58DkmTpnMSJ8rK7fuYkGVrukIhUd288xLm1HYOuDj54tBC0oHDxx9gvGLiiU82JsgL4cf3bOMui56W8tJff95sgs1VFhMNq/fCXH+2F9x+WuDrVPVH8FTl72aY+lbWL+9GL1HPO4Rw4mLcIeWkzRX13G6I5LklDFMSYnDQQpSCx3dNSUcefVRUuvUZMv9iJDosVF8DapCIqMIi4rASSlFmAPf1zStxXSVprP8tW2UaV2JXXQ3U737cDD1cqamG5mlC04enviF+WNvKUHSW0Xv2TTeebeGmh4Xbnh2Md7yKuryc1n5+n7iFy1h7PzpBNkb6czdQ8GhHD7PV5I8cxwzZifgYKFH39eDqk+FDhlypRVKK6WZcOpyjhC4Cqp+MPzv26CqiMas93l3w3EO5dXhLhLR7jQEkZOSoVZnKK/RUY8f7hNv5YaZI5g1Ykh/OJG2gaaTOWz623/IbHekI2Icd9w+iSg/JfLecgq2/4vd+9s53hjBzU/cQ2LCEDws6jmydgU703PYeawLcDTTw4tEHf3hdmFjkE79I0/HNKA+dZjn/r2RpMXLiA3zwF99nDVb8uiyDmTWw/8kydcWf7t+D13T8XVk7fmKN1bn4TY8hdhhMSS4NLPjq0z2ZRaZXbcL7r6JEfFRHH3qZfJqGunyDWLWA8sZEx9GtIsI1LVkrVzF9rc3cJQgoqYMZ2KKL21ZH5N7vJJD9faIpt3DgpQxPDze93s/ToF5CXQ0Fx+iOPUDPk47Q36ZUGmhP3zOIyiahBk3M3nyUCJDvBCqHbQWp5GVnsp/3t1Dr3IsQ0en8NSjk7A3NNJZU0JJaTFZ2/ZzsrwXZt7DkilDmRkqp+vsfrau2saWzZk0mszlxrARiWgwmdBijZNHELe/8ACOrTlUbvmQzcwgOnk8t86ORFeym93b03l/3UFEbo6gNyDpVDH29scZEWZPeE8ar69qRGsfxnUP3UKQTS+9h/az7+lX2Re3GPcpE3lmUQAl299j/46dbMluQ60TcvaE3LE2zHrwCIJpt7PIo4nA9uOs/PwQrVZheA8dy83zxhDpJcdKW8OpzM/ZsbeZwjoXFvz5RpJGhhPi42ieY793u+5Sgipdcx77du/k6edWETDjj4ybPosbkn2Ri5o4k7WPVQ+9womAFJxHJ/HYJCN7Pt5E6uYsGgG3pDkMnzaPG1NicbdTXpE16P635u9v//SLAVUNmW+Rnraf179s4bq/PcrkmRMJdxR/D6hKZ8WXKub95XZmXZuCj1wwWH77Pl/pElwyUGVUg76K1JW72Lu+kOkvPUC4cJA5EMDScGwDRWlv8n6aCLeRs1n68H0EW4O97MLwv52s+OwI1zz6vBlUDXP/GfTTv6MBulhQpa0/TOHhXTz76jbqmzq/2WOlM6KIeVy7eBLL5saZ9+AfwkeGrnKay7N55rlV1IuHED3/Tm5IHkKop+0VyLQ4WFA1UGxX3UBdfiY7//0KGWc7ONV5LuXChEdQBIue/Bcjw/0IHAipFIm0dNcVk7vyMbYfOkNG+bcmpEhEfMpCpt92H4l+trhaf3+6RVfZYWoOfMSK9YXoPGO57rGnkOx7j4L9Gaw6UIOJIMJHjee6R5YR422Nu6IPNFWs+vvb5Je0EHT7XwnSH6K9qpx3ciO4YcloFqYEYkknOS+9yYk9x+m9/SmSRoQwwsfSTIjRUH6W2so6OnHA1dfP7AW1EnNZl7S4Cqp+Nqg6OQCqjnG8TkL8hNmEhgXg62mDg6Sd0qwtnCioIE+0gCWLx7NoZjhyjLQVbOJkxjZWf6HFcXgyCYsmMyzEHWdrMWJ9Fx11Rzm4di8Z6wvQJS8iaUYCM8Y6UZW1lUPbD5AuFExDhldsHEnTp+FgUiNzdALvIKzTPudkRTNrJWH8eV4yo8NssDaUs/rFT6nrtSLuwedI9LPHz0qNqbeSLz75jNTsEs4oolk4NZmpw4NwlmuoKi6krLSS+nYJMWOGExrsTmfePvZs2kVBeRcjHhA8VSEEy9uoPbyStC3HOZBjJGLBDSQkRhIdaIWm+TQVJRWcqeiCiMlEhAUxOnCA9OM7m8pA0biuVrrqSjlZdJKTOUcozNxPWSf0Se1w8vTHLWos8UmjuGZaDHJ1IzXHM9j14asc7EnGJmI6T94/HhdLA6a+brq7Ozi+7gOO5RZRPPIvzBsXy8wwJb11+RzZvZO9OzPILm1D7RyOW0QC02IcsVMIRYblRMdYk5+VQdqmDDzmPMSopFFMjHDE1F1L4Z5N7Fr1PtktYVh7+TE62Qe/mEj09RWUbf6CQssIHILCmDEuDJlBRVPeMXLe+4xC+1C8xo3j3ocWoypM53T6HlI3HKVOK0LpG8CY+XNwU1igtLLG5B9HiL0Oy8Z80j98nYPdIWgDpvDArRMI8bRG1ltHQ84a9pVbU2KIYVFKDEE+TtgoZb8Z4caltBMuCagS4s1NHeR+8Cl7s8+wXuPN0mumMi0pmgAXJXSf4tiBdF5+5kNko64lLmUGN42yo6OmjprSUjoai8g62Uy93pFJS/5AYqQvYZe42PWl1NnVZ32/Bi4GVNWZQdVh3vhSw61/v4fJs0bjZ/lNBsh+T1U/qJpzTz+oGmJ5FVT9GvPwUoEqg7odVXU66/c0sbvImvvvmUpEkJuZiEJo6pZTNJ7ax9pXv6KsyxZpzDhGJwcQGhWAq6cb+oI17E3N5u2NLdz6978yYXIigbZXVrjwxYIqXdsZ6qvOsvdYGzKZFAc7ubmwbFPJUUqLjnOwWknkhDnMXLiA4T7WZlKqbzSzF7GD8ow9ZH++mfVab7yHjeTGeRMJdLbC7iLzqn+N+Xmx7xh0+N+5F2kaqc/PJOPfL7O7tJ0zavByhfYuUBlc8ImaztR5U5gwOR43pQUysRBJ1MTZ/Tup7THRoXDGRmKBsbeBjupiDn51kHZREI5D5/OHO5OIDHPlm/7X/pqvTQWpFG/9Fx+mO6KMGM+dz92BbfNZ1C01VDS1ULJ3FzU1OlptUlh0SzKjRvpgbeql7Gg2lWUVtBjliE16LBS2GNxiiA72wNeuj76ynWzcUsepWhvm3XUNYQG2KHtqObPpM4q1tjTbeuJHKfXdbrRKolg4LxJfd1tzaO7l2K6Cqp8NqgpozPov725r4qxuCAvvuo0RYd74m9kE9VTsXsGh9P18dHICC6+fwNKFkViaVJRsfpODGzfyZfVoJl47m+uXjTdz7vdH5Al0lt2c3LiW/e9/xo6+GOJmT2LZH0djqC7i9I4dHPhiM8es/ImcnMKtt96Ao1Gohq1Db6El95X/UtgqpnjSLfxxlDtDXTVous/y4TPvUN0hI1YAQ/4O+Mpa0dUf5qXXvmTPaTXuc+9m2cRIJkf0M1jpuurpbu+grl2Co7szLi4yJJpytq34hKw9Jwl9YDkj4gPxM1WaWfu2ZfdxQj2cO/52BwlRfnhYCYGOGjoam2ivbwInf2zs7HC2/WmCCcFb09dSSe3JXPL3pVNU00JxZRNnKxswOccSPXYit999LUFOckwVhzn+4UNsbE5GFzCdJ+8Zi7u5AHO/56tw9cvkZB4kO/o+ZoyOZUa4LdqueqoLD5CbmcGar05DxCSiZy/mpuFOuFrK0Kr6sOw9xvoNO/l0Uz4zH/wnE5ITGCbUK0NHVeZacla9wNqzY/CIHcWtt8ZjaWqiIOMAn7++FocZiwiOiyLBQ4ZGo6O1qpbqQ7k0mqxxiYpl5u2LULSVUX8og33vfUqehStWQ5O56+7b8bGWYGVhwmRph6VCjK6pmDMbXmJdvpizsqE88MBSc9VxRXedmbmnWBxEu/dEpoTa4fIDp0mX4yLzUzL9MlDVv+Cr2ippLz/Ito8Oc6rNEuPUBVw7OpiEQGdzjLeu+QjZ+3bzzD/XEj7rdibOXci0SCes5BIMqjbUDcdY+8la0o9UYTPhHuZMGsqUOM+rDG8/NXiX2e8XA6oaD3/AnrQjvP55L3c8fxdTZiWbE7kvDDFpyv6IrN17WbFOzdx7ljFzyTSGKK+Cql9j+C8NqDKi6aildv977K5zJl86lvtmBhLkLsRBDDR9N6r2Go58/CW5BY2UaOyIGhlM2PAI/MMD6ct8mwO7S1iV4cS9L93C+Mkx5ho7V1K7WFAlrKF9vT009iqwt7M2gyoLo4rG4gMUHUjjy9UHMUWkEHbNMhYluOPlcGEumgGDtof2soNkbz/Enm3FGKYuYNSEESwc6XdF5A1/3xwZPKgS7EUhZziP0iOHyEg7TKuFJWIna/zcTNRVN1Na2kFFjYKYGXOZtGgW4yOccLASY9CoaKtuwGhpjdzZxQyqTD11tJXns3f1Ovbn9FKqCeH+l29mxMggnL9xViDssVpqj27i2GfP8sWp0bgOS+HBZ6/BQSQQXmiBXk5ufoP01DxWZ9hz0+O3MG1uMkOsLDCpWuloqqW8pIxeHLB09iQwwh8bqZbe2pMc27KSo92RaD3GctvcMFysOmgqzmPLCyvpHBKPXdJoYsnh8KF2csrsueXha4mN8MZViMu9DNtVUPWzQdUxGrNe5d39gbQpR/Lko+NwtbdEPkD+05SzhpzMQ6zIjGLBkmSWLgxGYWjg0OsfsGt1Opmhc5m3ZDLL5sSZEXZ/Xn2/O7elaDun9n7GWxu0AC5xJwAAIABJREFU+I+dxk0P3YK3TE1T+lqOrHqdDYF3EJM0gcemBPczvRl7MWhbOPLVPjqN1jiPn0egrR55dwXNpzJ5feVWGkwuzHxgOUn+DnhTS0/JV/z7vV0Utdsy477nGB3mTojzwI4gxBSeYw8UGHqMfaCrYsfrH3NodyEBDywnId4HH105h1Y8TVqVC+Wus3jy3vFE+Tud14GZrdAcn2gxQGr408xI/dcL7Hx6jEY9TSf3kbF7Nyve34HBYMI7NpEJf3qCSREOuLTmkrfyb2xqS0YfPJ2n7hmLmxlUCYuNmvzVr5KbeZj86PuYOjqWlGiBgciEobWA0mMHePqldEInzmTRn27B3xqsxCKM2h601fv5fO12Pt6Sz+Q//4NJY0aQKBxDo6Mmey3HN7zEmqb5BI+czCO3jkBbtovd29N45d09TL/tTwxLGIaPQtTPLCiQZQijJJKhsLbHydcLpVhPe+EB8lY8wmbX+YiGzeG5lDAcrKTfYO7TddfTeXoLH6xO59BZA9c/+RLDw71x7K7h6HvvYYoYjuvUawiyAqsrqPjoLwdVfdTkpZHzwdNs1k3HNmoqD902Fie5FMWAZaxtOEj2vl08+9JGRl3/F6YuWMwITwWWUjEmk5AA3M2x1a+TsWMfqRbzWbx4AtfP6S9UeTXC6zLcuX5ApIsBVe35G0lPPcS/Pizn9uX3MWXWGHNo3zdA1dFVZO0+wIov1Fxz743MunYyXoqroOrXmBmXBlQJIVAlHH3zMercRiGecBeTAqxwvTA537x/6TGqWmmsrqG8uIJ2lRRbLzd8Q105u+bvZGa0klY6gYf+PZvxk4PNRuWV1C4WVJ3fx01fs/+a9WJqp7Ukn7QH/0m+fQz6adfz55Rg/F0vZHVTo+qo5ugHT7OrxIJsy+k8dOs4RoR7Ymsua/D7Z7i9NKBKKO/QwZF3Xidjdw6pdjO5ftE4FkwMRSnSUp+fQc6+VN5fe4Q2hyQCk+fy1K0JBHrYIDabWWZ64guUacKg6qCjaBPrN2azLqONPz73BImjYhGi775uwn1qKg9uIvujf7BJNR/fkdN48u6xZiIuqajfju0tS2Xfrp0sf303U+58gsmz5zDKR9GfdyqUBjKnffSzHgslZdBWciYvkzcfe5vgObeQtHQZ4Y4ixB05nM47yD9ePMWwuVNZfGcK7tSw993P2L3+IFGCPToihhj3y9NXdRVUDRZUHeinVH/60W8W/23O/djsJVmRGceCxaNZujAIuQCqXvuAnZ/vJ2vEDVwzbzS3TQn7TqJma8EGTu95jzc3d+GROJdr/3IvIfZ6Wvev4+iqFWRG3Etk4jjuHOvXP89NOoxGDa01jahVPYjlBk6kZVJVU0WXlYjD+3KROQeac6EEUOWur6D9xFre+DSLkj4X5v71eRKD3Qhy/AFP0gCo2vr6x2TuKuj3VMW64dlbyu5nniO905PGyNk8dedYIv2cBlmrS29O+q05XY1JLMU5LGCAYakfXKk7GqkrP0VhTiZ7vzpIg94R3yV/ZWGyJ37qwvOgynABqJJ+C1QVnANVMf31G3QtJyg9nskzLx4kcsp0rr3rBvOiITDEm3S9GFvy2LRmC2u+OEjsbY8xblwi40KF0MVeSretI2vFCrb53UDUxMk8uiCcjtzP2bljJ2+uPc71f3uW0ePH4WeJuQaWQCtq/h8LxBIZMqUlEgstzQUHOLriUbK8F6MYNo/7JvljZ/lN/Rs1nejaC9j49udkZlbgc+tTjEtwwl/ayvpV+QyJjWRUSiJCxMmVlMtx8aBKj8mo6k8wP36aHeVyhiaPZ1hcNHHBrsgtvma+1FwAqkYuvZcp1ywm0Vs5kJQrFFVUUfDFfziwI52NunksXDyRG+ZGI5ynXp7nYVeSKXfp+nIxoKqvfDd7Uvfw3Ov7WPDwE0yeOZVYF+kFlOp6zqb9m8x9R/gwP46bb5vBvFnx5u/wkpTuu3TdvyKfdElAlbaFprKTfLb8c2ziRhJ/y3UE2Uiw/vZCKhh+Rh2qvl56OrvR6C0QG9uxUJ/lk7c+obTVHrv4P7JkbgjRIYPd+y7/4blYUPXDPeujvewkB555kn2yMJqTruOJmeGEuAkkVoKRraGp8ADFWamkVsiReUYSnzia+GBXXK/wvNZBe6oEu8zQSOq/3uDokTJ0cx9gSnI4o0KckGA0e1lrTh1m7+dvcrA9ErXvLJ66K5lgL/sftNEMmi5UZWms+3IPq7aX8odn/kly4jACbC88SuwHVVUHN3H0o+VsUM/HZ+Q0nrh7jNl2O2fFaKr3sm9XGs++upVJdzzO5NlzSfRRIv3OItmf/tGc+zkFeYdZe9aP8ZMmMG1sPEJwk6H5CKeP5/Lsyh7GzkjkxpsTsDXUkv7fVez5cj+BDzxHwsgY4i7TfMaroOqSgaoPycnMYkXm8AFQFYzc2MLRd1aye10GGWE3MH/eGG5LCf0OqGo+/iUnd/6Xd7b34Zk4nyX33UOovW4AVL1Jfsx9hI8axw3JPufXLiFsztDXSmPFaU7lHaQgp5YOrRFluDtFOzOR2/sw/sHnSfKzw8NQSUfhel7/+ABF7XZMuvMpJsX4EOn5AzUABkDVlgFQFWYGVe549pSy+8nlpDfbUh82hYfvmU1MkDs2g2Ll0aHX9XBiUypqiRLP6XPNldKtL7BcDapmjO1FfPD8h+SW6bBecD9LxnoToCvi2Pt/Y2NrMoagrz1VUvqN4hOf/JucA9kUDr2faWNiSBkAVdqW45w5lsnfX8oheuo0rrv7Orzk/axOZt7X3ioObttA6pdb0ETOJWRoPEnRXlj01FCacYTDG47QOeN6hk0cxfXD3WjL/YI0M6g6xsJHnmfi1CnEe3yLBUrwvAmnM0iwsNCYQdWRFX/jxJDrsBo+j9vGD8Hm23ShRg0YWjn4/jtkpR2iLPYOxg+3ItZDzbajtsREBzAp2f+KC0kbPKg6l5NXS2ftCY7szqC4RUat10yWTAwlLsilfxPRtNOr0tLUo8DOeJrS3P38a/ka/OfdQZIQ/hfqgFIuTIL++VP4xX/Yn5rORsN8Fi6cwA1zroKqy98M/KaEgwdVJvRN2exPS+XF578g+e5nGDtjJmP8rRDmpeCtFgyKEx8tJ+tgEWlWN/CHBSOZOdrfbExcYY6Ky3K4LwWoMnSWUFNSwFtvVRKaFMe8ZROwEUoW/tgAmiM41HScyaVy/xZW7K7G6BnL/FvvYJiPFZ6/s6KkP2dwLz2oUtFRfpqsZx9nnyKcxqSlPJ4SSoirEoOul666E5w6kkXe0SJqvWYRO3w4c5MD+usG6noxaDpp6rFEIlPg6nilkYIMkqjC2Au6WjY+9zb5+Q0EPPg8I8K9CD0XcYSe7vqTlGx8ivUnvTgrn8KT948j2NvhB/OPjJpu1JU7WbtuL59uK2PZs38nOTGOIdYWAuUlRpMAfywQW+hoPLadgrX/YnVVIq5DJ/HwgzPM39C5nERNTYbZU/XsK5uZdOdj/aDK2+o7oEpgvTaqWzj85cecKCqnPflOJsQGm21VoWkbBFB1jGc/MDJ++nBuvikaK73gqVrN3i8P4Hv/chJGxhLvcXnOh6ug6n8GqkKR00fhF2+RseErvlLNNoeMLLt+2HdOvxvyNpGf+gnvpykImjCdmx5Zag7/a0xfy9FVPwCqBFrysn3sSdvJv1emMu6mRxgzKZGkEC1r//YyVS0WBD38Iom+1viIG9DVZfDSiq3sP6UjeMbdLJ0aydho9+9fZwdA1XYh/G9XQX/4X5w/ProKsl97jLScLk6L47jt738hITYQ70HVZ9Oh13Ry6KWnaBHZYrPsBaIc4MJDB5OhGwx1fPbYvyk824fDLY+TEu+Ke88xTnzyCBsak9H7T+eZewRvoSX9oKqX4ytf4+i+bE6O+ivTxkaREtNfgPBHQZXZJW6kpXAdpzPe5t1tvahsAgiJi0F+JpOaHlvKbcbxpzumkxTrh6vMgKZqH6nbdvDCW6nEL77fXPxuYdK3mA513eiFekrYopBoaCv6GaBqIBSycu8rHNmziU/OTCUuyIIxsZY0uc0iPMCHON9+ZV9JxtzFgSo19QU7KNiwnAPSa3EKm8htM2JQSCWIB0JGTE1HOFvdyvYST8bHgrzhBJ8+/BpdydcROP0alo3zwdbsLRyYP6tfY1/qXrbJF7LomvHcMCOyP1T351gjV6+5LDRwMaCK3mJy09JY+fg7+C57nLgZM5kaYT8AqvpDbg489RLHcqupWvBX5o0JIjlYYGS9sr7Dy2IAv0eISwGqVDWZVBbn8n5RCPHRYSwZ798fiPSjoMoAugaKNm0l7Z/vsj9wNuHTJvPQsmSsLETIr8BC4ZceVHXTfqaIvQ88S6HbMDSzb+KPo30Y4iRG1V5JwfqnOdTgSKnDfG6bHkO4ryNSSf+Ka+o8i6rxBNuLPbFx8iYlyftynaIXJdfgPVXfAlUPP8+IUC9Cnc4l9plQNZ+lJuMVPjtkS5F6BE8+OpFg3x8DVV30lGzjy/X5rEnr4d5/3c3IEWG4Sk0Y1X1ojcKRkgJruYi+iiyq96/kjU0S5AGJ3PXcH/GQg+3AobqqIt3sqfrHa9uYcpcQ/jfXXET9254qQ18jmvpM3n63nMJqK/784hKCPO2xG9i3zaAq5yjPvtpG0rzRXP+nRJyMVewzg6osfP+ynIRRscR7XgVVFzXxLrzJPelTEuM8mDEhgDFJPkgtJXSrBYNo8E3bWkJX+R6W/3sbp7tdCJ5zL7dM8CM+sH+z/HbrrRvIqTrgR6vVCB57dDIedpZmgCS05lzBU3WAFZnxLFg8lqWLopCjp+HIJnL3bGPlHjXRk2Yx7/r5hLlZYiOXmIvg6jrPsm/7FrZu2kO361RGTx7PonnDsbLoo2L3Fxz69E0ygu8kKmkCf54UPJC0qceg7+PstjfZnZbLx3sl3Pr07YyKd0BZs5tVH2RQrbIj5ua7iXJzJNDRAhfHbja+8B779pyg3jucibPnMG5CEiE+dkh0QnHcOooPnMQ+Ohr32AAcdWWkvvkpmemnCLp/OSPjgwmRtVK5813Wp54gtUhPSMoCJkwYycThwdjJ9Whby2mtLaVEE4SbmyfxwU7fVaSxF11fA2lPLOd4jYa6MX9g0eQo4oPcsZX1h86p26vorNjH+2/sorbPnkkPPc7wADvsOwso3/ESn2TJqJdGcevdC/B3kSLtrqEybw+H9x7hVK0OSfItTB4zlPGxPtjZKjG2HedM7n7+8cphwiemsOiOG/C3FWMltcCoU6FqKOJg+lZS03bRbj8C/9BoRkQFYKnqQCe2Qm3tS3S4N26O1sjQY2g/QdbWHbz7z9Vo/SPxG5nMlNkzCfJ0wEGhx9BTz9HdB+nQyfGetoQQFxHGswc5vOJx9rnNRx4/h4dSQnEU6pV9z1zrKvmK/INp/OuzOkRGJZERYUxYdgPhQZ54WQ3KLTj4D+M3uGNwoMqI0aCj+VQqOft3snVLOtYJSwmMHG5mm9TrDRiNRhAbaD2YQU2bkWK/uVwz2hVfbREH33ma/e3hmAInc8sdc/F3tcGWLvRtJ/nyozWkHzqLcuJfmDlhKJNi3c8XMvwN1HL1lRehgcGCKnOegb6L2vx9HPn8NbK7p+IQOY7b7kjAViZGrG5C15bPxy/toaTOglGP3MXwQGf87C/PeP6LUNllf8svA1X9h2YN2Z9z9tgejrkvIzI8ggmh37/Pn1OGXt2BuqWK41tTyc6uIK9KROySuYwcO5TEcNcroj7g9w38oEGVEOmh7aCsqJi6ug6kfjH4eDnj6SQc/hnpqDpI6eE9fP7OMWxGTSP+D9eT7GOJRfNxKo+lsXnTLtosg3EaNpfkAFucLCXoDQawMNJTepKm3KMU+88leNhwloz+OlLnsp+0P0PAQYMqUx8Ym9n59xVkHThN3azbmTs53hx1ZM791XbQcuYE+9/+N3kWMeijZ3HnvEgcDLW0Vp+ltM0KJ88h+AcPwUYKYn0HvQ2lZH76CUdqJVQ5j+KOG8cSHWCLuLeJvM+3cbKsmxqZHylLxuDv0oPx7C6eX5FFvcibsTf/kamxHgS5WyJCS+n2t9ibmsOHuxTc/MQtTJuXjI9SjOQbhw89tJ7J5/gHH3DaMg6L8DHMTwnByUZxPoxQ33Kc4rzDPPVCLsNmp7Dkzhl4icrZvfIzdm04zKjHXyR+WBShDpcnS8z/K0+VSa9GiCFtKKujqbqY5tocPtt8lCqVPR4j5zE9bggxob44e3tibyVDKRdMXiO9LTXUFx/m5IE1bMt3pksRxpJrhxEYGICLnQ0KTROlhzeQfSiXTYWBjBmXxIzpwwkMdkPceYqawgOsWrsXrX0ovrFjiQ9zx9nKApGmg9bqExzKOUNOSS9DU65lzLAQEnzFVFdUcGpfGsf2bOGwWwoBkUNZkuCHpZ07Ls42uDuKOL7yMfbsLGDjqRAW3zGGqGAxotrDpG4/SU23HM/kCfj5RRAVFkDicDdOf7yaw1tT2VNWg8uoqYSMTCIm0BGptp2u+kbK85oJHBOPX/wQVNWFZG3dS0FhLd4zr2fYyOEM9XNA2XqEPTvT2bTrOLXiAKLjYpiYGGkGE5qmKlpramn3mEBkZDiT4r7HE2boRtdXx87nXyM9p5JMy1DmpSSQEBOAp7MNou5euuorqDtzmMNnjMg9wln0xxvwcVSg6C6jPf8LPl11nPxKEZGzpuHtJMVa20JnZS6FJyuoaLdAGp1C0sgEEiP9cFeq6agtoPDYUVavP4l3TAKjp0/Fy0aBh5cnTs7WUJXOxo2pfLgxD9/k2SQMiyUpygdbGzusLOUo5GLEUgVyS0sslXLEmlrOHNjPrnc/40hlA32OngSMn0nkEGeclSb0XU2czCkBGyeGXXsd9ppWuk8d5sTmj8i2HYU4MJEbR/nh4uKBvaMz3u52yCTi8wDL0FFMad4BXvvHR1T0eZtd7ff/bR7Bfi7fojr9GSv37+CSwYAqk74PXV8zmRveYl9GJvuOtxKYMBYfbx+cZQZ0OgNGYVMWG2g6mI9a5obNdQ8wb5QPYfJKajPfYsueVsp63ImdM4tIfxecJb20lR5m1+EyKrqsmHz9HYyI9CXE9fI8CfsdDOlvJuKgQdWApKqmQtoK17L6Sx0tBm/GXzcOH2cRMk0DTSV5ZBwTYbANYOld0/GyszTXSrnafh0N/DJQ1U9idHLD+5w8sAuLBc8SGhZJpPN3QbHJoMGg6aa5uobmhiqaays5vTefWrU9vUFJLF44iuhQj/Mn879O73/dtwwaVOl6oa+arA07yDtSgjpkBEOCh+Dnbodcq6Kp4ijlJUWcqHZh6MTJTJk3DjeLNkoPbuHA1jWkH2tB7BRAQPRwXGQGxEaD+WBMWL+7zlTRkl+O9dL7GTl5LNcM+4HIml9XRZfsbYMGVQgse93kf7iaQ3uPki73ZfiIeEYJtdZsxWg66qgrKSZ362HEcePxmzaLKWFOGKoOUpKTQVoB2Hr6ExEdjLu9FJGqmfbqs+TtOoHaPQLXqXOZHuOBj52GvpZSNj70LzKyWyi2Gsq9L93K6JFu2Hef4f33viC3rAeN63BSxkYS4WOFnaGZnM0bOHm6jyrxFJbemUzyWKEG1TeJntStxyg9eoj1b2XiO2cRsbOnE+EkQ3FBFXVjdzlVp/N4561tWPnHEpE8Cn+LCgqyizh9totpd99DeKg/bkJS/GXY/l+BKkNPLX11+Wx89TMO5pykxKhDrdZhMImwEIxmqTdBQ5OYdPNSEsMc8XMV/FA6Snd/RNauHXyeXkZnn0BIIEFhKSVxwU0MGx6BR30qqenHycitQ6MXI5PFEhQ1njuemUeIjw3y3nqqjn3Fxq8Osie7Es+ICNytdViqGig41YxzeDIJKYuZOCIUD3kbfVVH+eA/68nJL6VBo0YnliOWSLFUKHAbtoBxU5JZOiOQwpWPsXfnfjaeEuSR4RceROL0SbRu2k7VqRJOyWS4TL6Z5Ckp/GlCELSe5sz+dDa//DEFaj2NUhkSiQUikxEbN1/Cpt1IkncfVp0nWfnZAerUevRSCRZdGsLHXUPy7MXMiLGm78x+cvds4tO0Upra1cilUkQCA4zRC2uboVz30CISRwbh9z0blxCjrtd1ULDxQ3btyuTLgzXI5VJcvNzwiwlHVHCa9voeKvTOTL75esaljGZYoBMyqQiRtgNjTzHbX/yI3VszKZLL0VvY4uUfxIybZ2Iq2kXViWwyJGGERCUy3M8Dt8a9HMotZn9+A2qNHguJFJlciVjkQOLsa0hZMpsAdTY7tqTy31UZiGXueAf5EzEsCA9nR+yUCjOZgdLRGzdfP/yC/VCKjBhay+koyeKztzZw+HgpdTI5ErEFFiJrTEZ3Jlw3j9GjA4lzbmTdu5vZuyeHeo0KjUgGwlhKxThHpxA3bho3z4/HxVYIY+xvJmMHzYV57HxwOae9EhFPv5bbpwTi5ai8osL+zq2HgwFVhp5qehuO8vxLazh2ogg7OxNtHVI0GrGZrc0cQTnAqmnUWeEXk8isvz7EyAAHhtjoMWrqOf7Vag7s2svOIhVBYd7Y2ynJO1qMR9xUEibPZva4KJxtlciushBchlvWj4t0saDKZOjDqG8nd+1/OZB+itSTvoxI0KGQqcjM7GbSjUuZMGs8Ud7WCEb+hcyAvzsl/c4E/mWgSjBEW9j/1pfkbMth6D+eICQyGG/Fd+P+jKoGehqLSF35AVk5JRT3yBkxfSkjxowhIT4YW4UUuXD4dSXFXn9rLgweVPVATxl7VnzCrnU7OSaWonV2Q2FtjWtTHd0KbyRBCSy5YSbxET5425owtuWyds0WPvx0B/b2RjQ6MZ3d0n69XrB+mwwyJFJXZj34V8aNH8lw72/lLf/O5vG3xR08qOon89I0FVOVd4Adn3zKsVobOuWuDBtmSWV5NfVt4D92IZMnJTJmeJCZOr2tcBcn9m5i5eYCGtr6sFTK8PdzoKdHTXuniLjpN5E8NpFR8QFYS8VITR30tZSw7qFX2JfdQuk5UDU2HFeRhqaSvezeuZc3P9yDPDgeTxsLovqOcaImBPvQ0Vz30BLCva1xsf1uHc3avS9w+FgO73Us4aZpw1k4ys/MDihEKJ1rJqOW3tZqSjM+Z+vuKrLy2gmgBrfESQyZcS1TE/xwcxRsuMvzQ/x/BaqMmg70nXUUHi6iuqGdLokEC5FQ5FGYqkYwKLFx9mZIbCw+zpY4mNkTjLRXFFJbVUVJbS9CZJFoIGbLPSgcV1dHrHrKqahppbZZNWAVO2Lj4EVMcjCOQs6PQUVfayWlpZWUVTUjViqRWRgQGzR0qS2wdx+Cb1AYXi62WIr60HQ2UHSslKa2LtQXfokiC5RuwXj7ehLmZ0dbUZb5QypuMiGWSbF3ccYn0B/d2RI6mlqo04mwDYrBJzCAaC87RPouuuprKM8poLarh3atACgxe2GsHFzwCInG00qLWNVMQXE9KsGEF+KbVRrsPQPw8A81A01TVx0t1WcpLKmlvVOFziAoRYpU7oSNnTeRw4Nwd7PF2kwC8O0meBI0tFeWUFVZxZnqZjRqLRZSKZYO9li092LUizFYOREQHYHvEE+crAWyBxEYtGDooiqvkMrSSuq0BowSK2ydXQiOCoKWCrqaaqkTO2Ln6IGrjRLL3mpzhfe6toGxMYsjfIwKPPyDGBLqj72hlrxNX/LV+59wrEuBjb8fkcNCkRi0GDp70DR30auwQeodjlPkGOaMCSLIRYqou5GSE8XU1DbRrNJiEjj/JErkls74R4bg7WWHs7SL4vyzVNc0I0jQTz7a3xROfrh4DyEiyBVLmeSC3B2tObk397UXqfcbjXTcYqaE2OF4BYb+CXoYDKgyCrlqvY0czSulta0dS0vo6wP990YBy7F19iAgbiiuNjJshGgBk4bWytPUlJVRUtWO0sYSiVxOe4cWJ58gfAKC8POwQy41E+Nfbb8zDVwsqOqvGainpTSf6rJ6iitM2LuYkMgtaO2UEhwdyZAAL+wVQtL21Znxa06LXwaqhIWhj4qcYurONOI5IQlHF0czc+O3m0nXiaarnlNHT1DX0kufxBaf4Ei8fDxxd7W7YuslXaiHQYMqg84cPluTf4rK4jJqNWrUFlJMFlKUOj0W1i4o3X2IiPTH2V6J0sKIUd1ISUkFp4qrUSrBoAe1kLr4nSZBLLEiYOhQPD1dcb7C9r/Bg6oB81LbRU9LHVVFBVQ36ejSirF3ktCj0qIzKXAPjsTf1x1PF1vznFW1VtNaU0rBmVo6OnvNnkArayUmCwmIrfAKicLH2wMPZ+t+EiyjBp2qnZJ9h6hqUNMq8SRhXCQ+3s5YWhjRdtdRU1HBsfwzqKV2yEQmHA0d9Ji8sPUYQmRCMHYKMYpvlH0RmB4NVB7cQnl1LRVeMxge6E6UxwV14s6PvxG9po+e+jOUlrZQWdODtYUK2yEBOAVH4OOkxFJ++aZB/L8CVYJRLrj4e1V6M5gQvBbCBnkeVOmNZi+USNZ/Si0eWHiFcKJ+Y1iovyRw7F/w9QtH40ajmRz0vMEs/EO4WmyB6MIN2GjAoNeiVvWh0xsxiqQorKyRSiRIB+vJNL9Xi06nR60xIVHIkZr7AyKDyhwGpdZaILeUIZNdOAEF48GAuleFRqNFiJSSyC2Ryi2RSy36wcvPaCaDwTzxNVodWp3grpchUyjM4XHmD/NnPEPIjRGYYFR9anPhXEEnIokCucISG1tlv66/9zl6DAYdWrUBkVSGWCYzx7gbDUKtKyMSiQTROeT7o3IYMehU9DWepmD3XrK3Z1AptcF+iA+BIUNQdbXTW99CZ3ULzepO6kyOtChjeeTeOYwZFoSdhTDienRaLaoejRlUCbJYWv2Y7D9HMWraq8s4/MknWEQk4j5uFsF2Fih/lKrqZzz3Mr1kMKDqUnXBoNeh6+tBq9djQIxUYY1cJkF6QRjCpXp9BQFCAAAgAElEQVTX1ef8ehq4eFD1tYwGrQZdTxcqowikMpQ21kguoOf/9Xpz9U2CBn4ZqOrPqdIIBqdWj9RKiUQi/n7yGaMWg15DT68OkVhm3psFu/Ab+/0VPiSDBlXn9WHAYNCj7etDq9EhnLMiU2KpkGOp+IHSLVe4Ln+qexcLqgaglXlea/t60ag0qHWCCSZHrlCgkH9N1nROBpPA5GdQo1VrUKu16A0SZJaWKKwFltPvloYwGQVg04Ng2ulQYKkQm1MUvsY9QjkTLb29anQ6EyYLwe5RIJNLf8D+67c7G0rK6elVYx0cjq2lDOVP2L1GnRaj3oBBLDHb09JzRvlPKfc3/P3/F6gyF7gVCvx9U+NmL6LAnjrw535X5NdF7PoL251r3y5u1//btx759dUXuijPv7//ZYIRLoAu838/B4VcKPaATOf6c05m4RJRfy/N/TxXN+nrWwfkNfYX6jWXgxuorWS+92cKYtbJN/Q5UJ9pAJT9nO58XTBwoGhwvzBfy2Ou9/R9rb9vwv1mec/JfME4/bx+aFG1V1O8bjlplZZkyydx95xYYoY4YSmVICws/eBRQ1fNIXbuOson60u487mHGTtuJL6KAV0KehC4RwcK652T6efo4Hu7p63h/9g7DygtqrOP/6a/bQu9Si8ivffeRATsii1qokYTUyyxJF++JJov0cRoYokx9l5QUHrvvXekwy5l6bv71qnfmXmXAIqRhd1lwbnn7PF4eGfuzP8+c+/93fvc58nZvJW3/76RFv3a0ueGzrgRTk898Hkee40Srvp8QNV/7Pe4zQhnnrC6hF/fv10JKlASUOXZhvvtpzvE//QxZ/09l+D7fR9vde5Q5bpUnxjrvDY97bByfNxM9+XHF+bOcEi8KJrm7KHqxJicnhec+HZcbyC/fFOBc4eqIrs+rrdns+m55NfnPyfPtY7PddO/LUqu/LUmOjG/S88ov3HP08xlvQX5orb+Zoun50qWkU41425oeIvm32Eap869z3x+ej7t7fsFVedTab/u8qeAVUD+vq+Y/PRTrBMaEet+l5c/qkm1yCkrmW6y4sTeBYz/Ygn/+PcGHnjmAXr3bU/1kgw+Y6UwjfQuanTnFHK2rGPqrs506tqSfj3qXdSuJ+cDqsqfMfpPVBIKlARUlcRz+PcoOQXODapK7jm+D3c6e6j6PqhTsu94blBVss/i363kFPChquS09O90oSlgHuXY3o2MeepZtlMDocf1DO/SkIY1KhDUFLBNTD1BKnqUfdsXs3DxXqYsELjn4RF06tT4tH75ZyuBWZjL0QN72bT9CAfXTSP/6H6SXR6kY4vGdKjjZp+/eIsPVRdv25b1m/lQVdaKl359PlSVvsbHa/Chqiy1Lmby37J7NL+mc1DAh6pzEM+/9AJXwEkS9xIQ/oUp879iQW4mA2+8jQ4dWtO4ZgXQC8nft409X61g9ISF2BWa0vHqe+nTujp1qmRQksHh8rdMZu2CybzyyRoOHqxKzXoduPN3N3NZw6pU9kL7X7zFh6qLt23L+s18qCprxUu/Ph+qSl9jH6rKTuMTWvtQVfaql36NPlSVvsZ+DeVWAfe8VAFHti1h48atbNx+hEiV2mRkZREJal5YIts0vMPLB/INsqrXpVm7TtTM1ogESjb6TDJvLblb1jJl3g4MqS7V6rWgZ/+mVK4QRLvIXdJ9qCq3H8gF92A+VF1wTfadD+xD1XdKVGI/8HeqSkzK77yR7/73nRJdkD/woeqCbDb/oUtOAfcApUUi/zD5B/ewZ/cejuTHiOtuKF6ZYEYlsqvWomadS6iQnUG4JM9RnfwSeiGJaD579xegZlUmo1JVIm5Kq4t7k8pTwIeqkrPm7/udfKi6+CzAh6qya1MfqspSa3+nquzULruafKgqO639msqlAumoNG7YfDfEuxui3rJsL0KNG/VGFCVEN+S9oiBJpZj40bG8cPCmYSF44UPdHGonAhuWS+lK6KF8qCohIf3beN9MdlD1QuPbtkN+wkD34jv75UJVwIeqsms5H6rKUmsfqspO7bKryYeqstPar8lXwFfgNAr4UOWbRUkp4ENVSSlZfu7jQ1XZtYUPVWWptQ9VZad22dXkQ1XZae3X5CvgK+BDlW8DpaiAD1WlKO55urUPVWUnvA9VZam1D1Vlp3bZ1eRDVdlp7dfkK+Ar4EOVbwOlqIAPVaUo7nm6tQ9VZSe8D1VlqbUPVWWndtnVdMFBVf9udbjm8sZ0bFMDNSCT0K2yU8uvyVfAV6DEFRBFqBjSsByHaMrAtBy8I21+8RUopgKCABFNRpJEHMchljI9e/LLhauAIglEgjKCIGCYNtGk6fcPpdSciix4kW1drXVX64QbsMkvpaGAe+4zI5iOIqwbabs+m+JQ8v2bwEUecvhshD7DayQRIgGFjKBCSFMwkvlneOXpfyboiWMl38JFdVXv9i5D+zZg5PBLaX1pFQJBxetk/eIr4Ctw4SrgToTDARnbgZRu4scVuHDb8nw/uTsV0FQJURQ8qEoZthewwi8XrgKSKKCpojfRd4MIJXV/zC+t1jxZa9OySflal5bUSJJAQJW8+5+b1qXRv/lQdbYN73pLaIpEQJNRFan8Q5W7U3XdkCZ071CTjIiK4a9Cnm3b+9f5CpQLBVyoUmXJW302bTcKYrl4LP8hLkAF3KmAu0slCgKC4GC4kTx9e7oAW/LEI7s72YqUhioXkN0dFL+UjgLuKrtcpLVlO/6idenI7N3VBVh3t8otvtalKHQZ39qFKrddVfkCgaqeHWsxYmAj+nWrQ1amhuGvQpaxyfjV+QqUrALuRFh13bXcFTvbDWdfsvf37/b9UkARRW+nyoUqdwLu29OF3f7uJEWVT0BVyoeqUmtQqWhCmN4VdPx0BKWmNEiCgKoUQZWvdSkqXba3dlvU7a805QKBqq5ta3Bl/4YM6lWPrKyAtxLpF18BX4ELVwHPZUuScH3DXajyN58v3LYsD0/uAnoaqki7//kH9MpDs5z1M7iTT00pcv+zbZKGP+aftZjfcaHn/lcEsJ5Lmg+wpSW1t1MVUE5y//O1LjWty/LGnvufLBFQZc8NsNyfqfKhqizNw6/LV6D0FfChqvQ1/j7V4EPVxdXaPlSVXXv6UFW2WvtQVXZ6l1VNPlSVldJ+Pb4CvgKnVcCHKt8wSlIBH6pKUs3zfy8fqsquDXyoKlutfagqO73LqiYfqspKab8eXwFfAR+qfBsodQV8qCp1icu0Ah+qyk5uH6rKVmsfqspO77KqyYeqslLar8dXwFfAhyrfBkpdAR+qSl3iMq3Ah6qyk9uHqrLV2oeqstO7rGryoaqslPbr8RXwFfChyreBUlfAh6pSl7hMK/Chquzk9qGqbLX2oars9C6rmnyoKiul/Xp8BXwFfKjybaDUFfChqtQlLtMKfKgqO7l9qCpbrX2oKju9y6omH6rKSmm/Hl8BXwEfqnwbKHUFfKgqdYnLtAIfqspObh+qylZrH6rKTu+yqsmHqrJSujzW4+b40g03/bObRr38PKFlgakjWDYCAggijqzgSBLu/3p/frloFCjZ6H82XrZX0wLPXophM5YJloXgCGlbK0/fxEXT2qX/IucMVY4N7p+XME0AUQJ3pPT7ndJvvNPUUCJQ5eYqs912dfASmLnf9xkXp8ge3Ovda+WLdhwqcahyx3LHAlt0s92eXnf3W3Pbxv1D9MZ773tz/y7iUiJ5qo7btGvXoqtbOpnwt5ei78AdH4/3bW67uN/EOZczGHtNIz0+I4FUZBP/rV7LAMtEMASQZRxNPuenLO0bXLxQ5XWiOqR0hLhx4iN1jcf7t6I/t3E1FScSACOBkHKvsdLG6dmZayiuDSgQDuO4hnChfuzHOy934mjqkEghHkngVMrGrpCRtrWS+LbOxmq9BJ02pJII0ShCfgGiYSK6g5ioYgeD2KEQjvunuhPe7+o8zuYh/GvOhwIlA1Wu/QCpQoR4HKFAR8isgB2O4Lj98De+2aLfuyBlGAh6Kn1d0kSwglgVIzgVQudDDr/Oc1TgnKDKtiCZQCgsRNBNBFmDrIpYXp9zvjrHcxTkAr/8rKHKHVPcCX0qhZBMQdJAcNtXVHC0AIQCOG7yVXdMP20p6iOMJKSiiG6fImo42RWxXVu4CO2hxKDKW5iwoKAAMZoAgjgZQZys431q0fzLSCEkEpBIIBgWAhKOpOKEg+n2Ucv/JPpsP6+zhipv/mqCO2YlUpAyPbt2dcOzaw3HXRA82a6PX+P2bdG4d52AiKMGcCJhnIAKZ631d429eGDkzu1Et19NGoCGkxFJ24Q7l/sG1BXdM3oYoSAf+WgAu1IGVvXMs5W7zK67eKHKSsLBFWjTFxP6dAVUyYDMIE4gAIkkHIsiHIoDtTB7dib58FWw/GPkBYsJzDgIFSMQcQfRQjgEdu3mmLffQ+qSLMysC/RDTx5DPHYIOXcfypblSOt3Ia1VMG4dTmpYDww1vVB0XoqVAOso2pwpqAtWIi/JS+9UeYvFIo4oYddriD3kehJt6mDUzjovj+lXWvIKlAxUuSsfDsrcd1DnLUJdUIA18k6MPj1JVAukV0lPKWmIF/dsQ960Em3RDKQthYgHs8HpSuIHnUje2JSirr3kX9q/Y6kpcE5QFd+LvGgpoRc/Q9RNuLQ55g/uIVnH7ffdDtIvZa3AWUOVlUDI34+6cCbqgg3Ia/YheDtVlbErNcIc2Y9U63oY1SP/BapsxC0LUed+hLagEKF2e8xb7yJRPYAVuUDnAf+lAUsMqsw4RLcTGDWd4PgNULkryeGdSA67rKhPtSCej7JqNuqclajztyJ4OxgCjruA2n0QRo/2JDs28ta0L8Zy1lBlJRAP7kJdNBN1/ldImw56du0I1XBqX5q262Y1MaqET8hmJODYDgJjZ6GNno9op72AnEgmdt+hpLq2Idn6krOU+TRj7013YvQ9PvYaiPu3oS6YgDp3G/Lmo95E0xo4DKNfXxJNK51mB8rdSdNRZo1GnTQD9atO6CO6kLijVbm3h4sYqlJweC3qnEWER81H3rkHIZ4EVfVWrtAyoVIdzKoN0Ht1IvWjQTjrJyIvX4Y2Nwd5zw7Ew8cQYzJW7QaYXbuh33ILqRqZWJHiuA6cpZ2WwmVC3gaUDWsITFuNvG0d0o7DiNurkPzN3STuvhIjAE6ZQ5XbkZqIe7cgL59OYOZClO3HEMRLsLIDOCQQDu5G3rwfIVALZ+iPiF7TnkSHOqWgkH/L86FAiUBV8ihC/m5Cb76CNnE+yto4xmO/I3XdVcTqhk+FKiOKcGQvyvrVyBu2o2zeibJ9N45aASerIVaoI8kRLdEH1fWh6nwYxDnWeVZQlYoiRPNQFixCnTSX4MczvEUdp3M3jN/+iXjTyuiVtHN8Mv/ys1Gg+FBVtGCyczny6rkEJi9FOeAg2BlYEXchpQDhoIHToyOpwb1J9e2CGZLSK+YnF3d1vWAX6qzxhN55E2VtAtoPRv/1770+xcxSzuZ1yvU1JQNVOsLRPcgLvyD0wSwCM/ZBo+HEfziI6A86en2qcHQn0rZVBL6chrZiP3KeiNGsBo59FOHATsSMZthtupLs35vUpdWwKl58XgPFhyoXXmzErQtRls8jMGUZ8jEFgUjarnceQ4hJnl0nh/Qh1a0tZsgF/zjCoVzUiZMJfLEcdelerC71gXw4egCpckuMXv1IXtkXvWoIO1hMuz7d2Pvo70hdXzT2JnYjr15E5I33kRLZCKaMVbgVsUo7rLZ9iY/sh1EpA+fkavUowtHNBD74gODYhVDzRySv6UHimsblfky+eKHK3X424giHc1G2rCX09LsoSzchGel1D7tNZ+yb7iLWqR56/SpYWRlgpCB2GCl/F6EXX0GbtgnxYDP0n15N6pouJBtWSW+rXqBF/Goq2rQphF+YjnQ4hmC6HVUjEr/7IYm7Lz8/UOW5CURR5k4g9PRvULfJOPU7Yf7sFySaVcbiIPLKSQTfnoO63oT6w4j+YiCJoc3L/YrFBWomZf7Y5wRVRW6jQt5XSGvHkfH3aWjzt3vvoD/+Nag67mJ6ZDvKijlEXnsJeUMcMVYNp14XUtf0RB/cllS1Stgh1XcxLXNLKJkKiwVVrk24LkiHdyJtX0L4b1+gzVnnnclz7dL2oapkGuUc7lJsqHLdzkihjv0HgY9fJ7BQwe49AuOGESRrm8izJ6B9PBppm4k94hb0Xz5IvHYIy5uAFhV3XNLjiOvGERw1mYxX5nr/YA0a6kPVd7WleRhp6wrCf30KdfEe5KOVoe1VxG4bSPT6djg4SGsmoE55n/B7m5DkS7F7Xkn0hz2xjPXI098j+NEmZKshTrdrKLi3J6mWNXEu1GMX36JXsaHKMT271j7+I4HPPkVz7XrESIwRA0jUtlDHfoY6ZiLyDhPr9vtI3XOPZ9e2k4u0bjGZD7yMslXBqdeZxP+NwJa2Is79ksBnmxAb9MK65R4KetZN79yeiafzyWPvuvFkPO+OvdvSY6+7oFkEVULuTNTJE8l6cgLWnfdh9G2JvuMDAp/tQonXJfH870g2qo4ZLqrU/fby9yKv+ITQhwvQ1ukkn/o/ku2aYlQoJvB9l62Wwr9fxFBV5E+tJxHyD6JNeAdtwjyC03akoapVN+wb7qNwQAP0BpXSsOR1pEcR4ruIPP4C2rp8GHg3scGXkWpZIz3RupA/7OhBxJxNyMtnesYaWJBXPqCqYDPahIlk/PolxOxOmH37E33oGkxvpyrltV/gg+fQpnyFum0Y0d8NJHGrD1Wl0B+cl1ueM1SlclFmzyb0lzdRtx9EOuq69Z4Gqqw46HkEXh9FYPR0lN07oX5nrPa9SQxoh9GgBnbVLGxNKTr0eyYjy3mRzK/0vyhQLKiyLZT576HOnYs6ew9SMIx4LAZr0+5IPlSdf1MrNlS5rv/GPoIvv07orYlI4a6kbrqc+MjuWAEHcdMclJlfEnpvFWKzfp5bf2GXWpiVT3KX0o/A4W1E/voG6vTlqLuO+FB1hqYgbZqGOnssoTfnIO0qRBQrQ/OriP1gINGbW+HYR1Df/4TQC2+h5Eah42Csm35EYZ96mPIer30yf/cpyqajULMeqSceItG7A3qli8v9tthQZcVA30/o6X8QGr0YMdyNxF1DSI7ogBlwkFdPRpk2gfC7q6Hn1Rgjb6egSy3YNw911hjCLy1EymqHNeBaCm9pgxXch7h2DhlPfY68P4xzWR9ij19Pql19rMAZNLYLVcfH3r++ibrtpLH3JKiSVn6KNmEckX8txbr3QYyBbUjtdsF5LcrBqqT+8BTJlnXQqxS1r34YccsaIn/+J4pdHdr0ofC6Xhi1KuKoZe5KdQZCnPqTixeqTn5PI4m0dTKBTyYSfn5aGsJrt8LufB2F9/Yg1a4OzvENqNhehEPLyHziC5TDYYzfPEa8aSWMKmXp+uFukJ8cTKMoEs53RnY5g/aP7kHYM4uMp78gNHpLyUKVnoBUAlEI4Shy+gNwA014UWa+5dlckM1bSmDMRDKfeA+hWiuMPn2IP3AdRu0KWJlB70J5/juoCzYSWNaaxJ0dSV7esGS2gb2D6VEES0SUAlhaUSAS1w+yRCMNHm/TdNOmo4l926Q9HTxBLEjiBDScUDAdXMUtJWEDZ2AmZfmTs4cqN4iMgbRqHNqMRYQ/2+JBkxDNRzigY5yyU+WkdyPWTyT00hQC03cghGthXDeC1FUDSLSvk1408csFr0CxoWreO6hLVqOuEbBa1UA4mIf6xjgE0/Ld/8qBNRQfqtzFkxxCT79J6J9TkKp3IXnXMOI/6IcRURD2LUZeNI7MZ6Yj1eqCedMPKehbH7Oae7bK7WctxF0rkZdPJjxqM/KWXNAPIBzUcXoO8Xeqvs0mzCTE8giMH4M2eTryERNpxyHEoyJcehWxO12oaoFj5BJ44QMif3zbmxbYw2/EuO8XRJtlYWmHEfasJvOBl9AWbkQIhTEf+j2JIb2JN6tQDqyx5B6h2FBlRsHYTfjxlwl9vAyxRmfi919F4vpumK5d757tuapmPjMDoc0QjBtupqBPbcQVnxH4/B0Ckw8gtLwC84Y7KehfDzPjKOK2FWT+7CXUlQehUiOSf3mMZJ9W6BW+67zg8bF3PNrMhd534n0jx8fek6BKXvQ+2vgvCb+9Buu+X6EPakcq511C7y9HyauYdq9uUxe9mjvHdhB3zkedO4Pw02txevVD/+FVxJpWxolcGOPz9wOq3G1TYzfah2PIePifiJaD6FTDkZsT/+e9JK9s57m+uUU4sAFp3SdkvHAAIdCY2Ms/wcjQsKWiSbEbItT7O+kIuxsC1Iu2cjx8c1GEQdcNwQ1daX7tqKU7MXZ/+/XfeyDlhvJ1Qzu7z2whete6IcXdcJLKiTDP7r+fvEf7n7C/Qvpa79Dn8VI0gXejwcT3fTdUeRN4p+g93XCo7q5f0b2+9V1tOLIf8cA+FLkGdmYYI0sCyw1HrEDgeBjar4GEC1W58wh8MZHM337qBaZwLmuDffM9xHpdSqpRNWzX1z2Zh3T0GIGdFnrDWpg1KuK473nKaxaFFHWt2oUlt51O1sgL1epqX0R4bt2pBMK+7cgpFUmrgl5Rxnbb0pbBDd+pHKfB423j3td1WTyuhwuMRe15fBfTOwx9PHqkO2q41xhgum3qSiuAG3XKDWXv2sBxwDoOTlYhQsFR1M2HsKtUxqxVzYMsR5RBdbe/vyV8gmsDrrxelMeTfuNBXNEzekZecgNDSdzprKHKToFZSOjFX6Nt2INSczjmsTmwfRPKwmMYrl/38TNVoo60fi7Bfz2CNr8Q+UAtqHcF0V8MJnlNK1xLSUNukTjlTKOS0Pn7co9iQZXjIOzfghTVkamFXiUfec4sMu95GjFl+FBVDoym2FBlu0GP9hH8v9cJPT8KmWzMm28kdfdI4vWzcA4vQ148nsxn5yDW74l5248o6Fobq0qoKPx3DHXaJwTf/gdKjWEg6piH53t9Cq0G+lB1WptwIHYIYcdsIv+aQ2Debow7WiEt2YgyK+dUqEruJPTih0T+9J7X21o33IL+4CPEaruLmkcR9m8g88fPoc1fhxAI4dz8IIlh/Sjsc3Gdoy42VLk7VfZewo++SPDNKUhkY9xzJ6lbh3t2zd65qHMmenZNp+EYI0dS0DUDddxbhF57HXkzOD2vw7zlhxR0q42VFUXctY7Me/+CunwzQoWK6L99hmT/ziQuSS9mf2txx16rkNALx8feYZjH5p4Ye391wv1PWvYx2vixRF5fgXnfIxguVO14h9CHy1EOV0b/w9Mk3J2qSjI4OurE5wiOHo06dxDJu4cSf7hreny+QMr3BKrcSXACecEkgu/+A23eYeS9Do6UjfH4IySv7E28aTbujFdaPRvtnT8RLOyB1awPBT/umXYHcl2HEodRVy5FXb4OedVe0G3QglC5BmbvXuid2qBXCqQn4slCxP0b0CYuQp29/sQ8VtOgdkOMrl0wurbHyJRw3N+7E2/jGPL2r1BWrERZtBXxQGE6WpF7dYXqOPWbkRrcEVuJIa6dj2QGEUwBx11Rrd8es35dUg0iKAtnoGzfiZQIgmyBGgGtHqn2DTCq6PBdO1VmChKHUNavQl22EnnlPoSYm89Kgco1sbp2xejRhVQlDUeTwEgiHvwKdfIcAl8uRqzSBDvbwA7mIeZUxmrdBf2WyzEyJGz39ycXFwCOrUVzd6oeeg3Rfd2MLJza9bAqVcVs1AC7SwvMxnUxq1XGVlTsDBmh4ID3nnLUQTRlMEzsWpdh129CskEEadMylHVrkZNBPFJzASZQH/2yBqSa10oD9LFcpK1rCL49CfmoiFCpFlZmDhRKUFgb467h6K3qp319C/cgb9mEtmwV0rp9iIdi6beoUgm7UVOsDt3Q62Zgaw7i4XycitWxM0LYgRTKqiWoS1aizN+aDtePAkIEq3d3zO7tSTatngZm2wWvGPKqaajzZ6PNP4xTpxb2JVUR1+6ES1pitWiLEdmDYBhICRe0Xf11BJfFW3fF0nTs/G2o+9yw+TaoJsJeC7tWHfSeHbBUTuzKlpNO6myhSji8FWnrLMIvLkaUKqE/dDvi5L8jz5qDutA4FaqSO1DmzyDjty8g5cQQKjfBvvZe4v0akmpaASEFTjgTO5KR1qf8exmUk9Yrf49RXKgi5Z4vdaNhBbCFvaiTp5F5/7M+VJWTpj0rqDL2EPzT64T/PgoJBad2LazmjTF6tYbcbYgLlqNsDWONuJLUgzeTqBHAds9UGXHE7TMJjF5A8NNNGA/eji3nIE5+GW2hCa38narTm0UUcfMGgk+/hEodxMbNiXWJo302i+Dnm/87VF13M/rPHiZWL4QV9KHqWz87KwrmHsKPvUTQdWt17bpeHaxWTTF6toKNa5AWb0DZGsK443pS9wwhUfkQgX+/S/iFjxCjYF99O/o99xO7NMvTWty1lsx7n01DVVYFzF/8jsTgbt+5K+iNvdtmEX6haOx98HbEqX9Hnlk09p4MVSuKoOrfKzAf+BXGwLakNr1G6ONVKMeqof/fX0g0vwQ9GEXYt5TQO6MIzN2GffnDJPu1J9muasl4JZVRf/b9gKoiMYWdi1AXvk/4leWoaw7gCBLOwLtJjhhM4Uh3W/oQyqxJRH7/JGLfn6H3HUZh79pg5CPmbEdZuBxtWy5y3jEcw0E4sAPx0CGkWAZWrxGkLh9MrE897KCBsG+nt+UZmLMNZUcUo2FFhNQRxCOHkBIRzKFXkbzlBpLVNWzFgOhhlPmLUFesRN30FWIs4uXQsJUU8tKNiCkFoW5T9DtuwqghYe+ajbY1D2lfAU6hjdPrRvRunYl2qYo6ayza8sWoO/Yi5BsgVIOq3Ynd0IlUC82Dqsi3uf/pxxD356AsWoa6eRfK3sM47i0O7UY8sBcxlondcSDG5cOJ9qmLLR1GzFmHunQt2uSlaDPWQsVLcCJJkOJa/JsAACAASURBVPIQ9lbEHDSC1G9+TqK69s0wtJ5f7l6UmVOJ/N8LyLvjSAXudo5bgthVq2O3b4bZuBFmk0YYzS7FrJsNqQMoM8agbdiFknsU8k3sdpdj9uhPtHNVxPXzCSyaldbgiJsDIwxVupMY0oV4//oI+zYgr1uLtnAV2ugFSAUCZLuhPXOhUAC9Lvof3a3w5iQjhajuRH3xMrQ1GxCcyl6eEytsIOcdAK0CTpNO6LXD2KqDeLQAu0c/LDdS5NGlaLOWoa7bi1SQgZmp4FhxpJ07oW5zD8aSg/tg1Aph60dQFixHXTINdfkS5HUxqFoZKmUgbMyFBj2wOvcl0eYIUu5elLVu3e5OVwAyq5K64TqMShbWwTUE1+Yg5xxEKIhDRkOM9h1IDO2BpVwEUOXajFmItGYhgc/eRtvdAKtFe2IPDUB97XG0LyahLuUUqBLcVbypk8n83ReIhRJO/QZYt/RHz1CxLRsxBXaoOlatepgdG2NlBy8I/+0yGicuqGqKBVVff7PkTtQJU8i8/7m0TXTtgf7kUyQaVsDIvjDcTy6oxjqDhy0+VOlgHUH7cBTBd0ejbtiHGNdxQgHsNpfCoSMIO49CvYGkbhlC/Ed9MTV3/z8B+fsIjHoLbcUxlIImRB8agFO4FO2N36MtBtr4gSpO12TCwTUo8+cTeWIqzqDLMUf2IZ61htBr4wl/uPFr7n97CL7wPuEi9z9nwHDM239MtEstjOy4NzZn3vcc2gJ/p+oUre0kmEcIvP4+wU8moGzYi6hbONkR7DZNEXbtg/061BtA4kdDSd7YBoOdBJ99h8hzn3rrhNYtd5H6yQPE6wax1COIu9aQee/f0lCVkY1192MkhvQg1qH66b/Mb4y99bFadEiPva8Xjb1LwDgJqoTt09GmTCLy54k4w6/Fat0Qc8MXqFtMxAotSDz+AMl6mdjHdqJ++QHBJfuRrWokfnY3qSY1MAMW4rFjiAkTARm7YiXsoPrNaJ1n0JeUxU++V1BFdBfCniVkPfoO2pyNCN55nx6krh5C9LXrsAo2oIybTPbP/43+v0+RvHY4iRoywv4VqJOnkvmb9xBqdcMcMJDYT3shrPoEZdKXBEbnIkV6YPS8gvw/DMTKPIq0fCGZP/07SkYrrAHDKbirLRxdhTJjAsE3F+L0ugr9fte4Q1jyYcQdq8n4yfOoK7Z627DGLx8n2ftSUhmHiPz8OdT5axDdRJTX/5RU18bE6xwg9P6HqPM3IO4RcEY+SHLE5RQMqIe0bTXq0ikEJr+JvNxAijeAS6+m4Of9SHaPfAtUDU67QB5ch7JgBpm/eR9RbYLVY7D3ruyZjjz5EwKjc5CdNpjthlLw+4HYyXnIk/9N+INc5Jx42jPNdaPy/oq8CK+4CuOXTxBtGMb6RhjaovC3m+ajjXuO4JgclI35/3FfO9kLy6nTGGfILUSv6UyqSRhh63KCoz5Fm7oAcTcw6HaMa28if0BdOLoDdY0bTvct5MV5yHsrn+jYr6yOPP1Zgp8tJjgpr8ibrujc2vEANJkVMH79FMlu9UkpX5H5i395WguBIOYDj5Ic2Ib4JVHCz/4DbfISlJz05+o53QkCxq8ex24UwZ7+O9SFOmJWO8wHnyDWripm8iuCH/0FbXIOcqIu9h0PE+1VASO2mcz7n0fefaBoh7JIS+8clQOVO2K16EbsrorIs+cTfG2yp5NYsTF2i17EHh+J3iCIdWgjwXkT0aasQF50COve+0kO6UusQ6Oy6FOKXUfxdqqK3DCjW9A+n0Dmw69i/fJ3pIYPINYiTPClXxEYPRF11alQJa/4CG3CWMKvrkCM18aqlo3V7wji2qNIG123Cnc3+xLsy7qQfPrHJFvUxMgu/5GGii329+CCc4Kq1I40VN33PGIqhNWzL8m//ZZkzQhWyN++PB/mU2yoKnpIcecC1LkTifxlMnJOOtDE8eJUqIJz4y+IX9mVaNdL0mNVcj/irtVk/uJlpOymWPc/RLR5GGHNl4Re+V/UlUBbH6pOFTJ9VEBZ8Aba+KkEP2lE8qdXkPjxpVi5Mwm/PI7Ix5tOjL23tsLhMNrf3yX85KtIloPUrCtWv2spuL0zem1g/yYyH3gebcF63/3vNB+cuGUm2jTXrif9JyjTf+y6Zn2cG39O9Ip2xNtUBHMfwb++SfjZD3AdMKxb7iyCqtA3oSqSjXPzL4lf2Ytoz9PlrDrd2Pu/pIYPLBp7HyUwZoL3nZwMVRg5yLNmefNhqWIlhFAAvtoObQZhXjGM/Fs7Y0UKkVcsIuOevyA16YV1zQ3kD26MneEg5B9CW7seOS+KSAijTSeMmhUxM4rG53Lmqv/9giqzAApyiDz3R7RJS1C2uqZYGWPQYFJ/fgT9yHik6WvIfLqA+HO3kri+PWbARpn0MoEvxhEcvRtn0B3oV40gOrA+5ExHnTaByPNzkSp1w+g3lPyH+2FJu5EXzSTzsXeRtXpYXfsSv7knZnUB59A2Ap98gFSpPU7XkURbV8bJc10ERxH612JkpxZ2l0HEbhuAfll1LKEQdeIXBGYsQFu+A/vGB0j26EC8oYg65Q0CE+YSmLTnFKgS4vlIWxajzH6N4OgdqHsqQ6trKfhJH5KdQ98CVYMwAibynPfQvvyY4OgcaDcC85qbKBxYH+fYEuR5btjMOcjCZZjdrqTgoX6YFQoQtiwi9OGnqPO3Iec40LorZrPa6HVCSEfBvrQFqSH90SOuu9rXJyZFZ38K3V23DWizF6FNX4Yyda0XfesUqApGoEYd9JtvJTWoB8lqNvKCT9EmTSA4Pgd63fwfqLJlHWmP68/9OoGxawiscKDVdcRu70/06sawbyXalAmERk9GXh9DqNgQu2U79MZhEGUEI4g+fAhW8ADOxs+J/H0Bym4V6nci9uANJLs3wgykUL/8F4FxMwi59bvDS+WK2M2bYAzpCmYU+fW3EPMMqN0E6wc/QK+ThZ23HeXtt5F3HUOyqkHdK4k+0ItUz0yUiWPRRs9FW7AZ3PwTvTtidW2BXXgYKjTArtuCRMcKiOtnon05Cm3GbuT8ath1uxL/652k2tXCSOahzn+DwPxDBDbWJfaTQSQ7N8Kq8G1JLs/HVOlEncWDKveMYgJ12sto87cSXFmT+H1XkezRFDOTU6Hq8SdJXXc1sUs05MVvoY3/gvBbGxHj9TFbtCX1eA9MkrBlE4Hxo5C3mYhSQ6zLryd+bWeSvS/exJPnt8VLt/ZzgqrkFtTxU8j8yYuIqapYvfsTf/Eh9CohLK2cjd6lK2O5ufvZQpVwaB3KstlkPvE+8o4Dp7KAosEljTCuHEbypqtJ1gnhrajP/IjgshqYLbuTuGMwRibICz4/AVXthqH/z1PEamuYWd91mL/cSHjGD1LsPFV6IeRvJfzmB144bafn/ST6tyLVTMLZO5fIS18S+XjDibH3ptY46EhLZ6GNG0Pws2UoBSJO1VoYdSpiNa2FU6ciyrgvkDbkICRDOLcWnanq9T0/U1XUisKBlaizpnt2LR0uPNWuAyG4pDH6ddeSGt6PZI18tBfeJfzsR0VQ5e5U/Yx43cBZQJU79iZRpr1E4LRj70lQ9diTpK5Pj724uUb35aIsXIJypADZPUqSkDCbt8JocanX7tKmcahTpxJ6JYp5/RCS9wwiWUNDXj7JSwOkrg4hhFM4VUyEA3XR+/ckdX0vTDe3ajnLcvT9gipM0AtRx/6N4JiZBMft9wzSbtsR8857MfaMR9iVILC1J4WPdiE5oDYOJurof6LNW4iSm+XtOumd26FXMRA3zkCdMZPQO8uRavTE6D+U/F/0xZJ2IC+cQeYTHyAngjgNm6J3bYHpRrPTDJRda6FGW+yWg4hfGkFaPhrtk1cITD+MWL8f1jU/Iv+Khpi1M8HUvYOb6ur1qC5Udb8c49Km6NUCyLP/SeCLyYTf23wKVLmBD8ScVchz/k347dVo28Nep1Zwf2+SXcL/BaoM5KnvEZjhruxlenBn9OrhvauwYyHK3GmE3XcNtMTsOYyCn/fFqBfBOZJD4IsXCIxbirYsiTPsDlJ9WxNvW9GDKie7IkbD2tjunORbF3vdwBsm0pbVqMtWo0xbjRgtRDx2CGl/LsLhFGIsfVzRHvFDUtdcQ8GA+khr3XCdnxN+eyN0v+kEVGVqCEd2exqEPlpIcF7UA8vY7QOI3tAKx4ohLxxD8It3CYzfh1i7C9bQa4l1rYwd0hATMkbjOrB/Mcr0Vwm9txUl/xKclldS8MhAkp3q4tgm8rx/E/hiEpE31kN2bcxWzdFHdMXOLkTcsJHgC1MQxDBWsyaY1w7CztRwDuQhzliIGI8jCVkgtiH+4wEkh9aDvJUE//YRoXfnIVAT/e5r0W/vjxU/ghPKxqlQI50pff9SlEXjifxlGspWB6fKZehP3k/C3d0MRdHe+yva7gBKheEUXNcEo2H5jZxULKgyCiG6l/ALT6ItzUOx3OSBbdFbVMbBQHv3JZRZi1F2gnX1HehDriDRrRHC+g9Rp48n9O5XiPGGmJ37En/pR6Sqi9h71hD85EW0KVvRNstQqzfxnw4nflsPTLfD9ufSZzwpKw8/PCeoSm1HmTCZzPv+gZS6BKvvAOIvP4BeKei5zvql7BUoNlTZbqCnKPKqRahT5xJ+ZwWEA9hukIpoHlLuQaQ9x9JjSdchGNfcSqxvNsIqN8nvGyhmH/SOnUmMaO4BgLxoBtpHbyDvAKFBF4zrf0iia2OMRlWwMssyKnDpa188qLLhqJvY9XPCr89EXZ/C/NkD6PVrYMgxOLyK4Ki5BKdsg/pdSQ7rQ+Kqrph1q2Kn9iJuX0Xw43koW/cixlMgKFC7InadbKQ5cxC35SG4u8X3P0FiaF9ibauVvgBlWEOxA1V4Z66jyEvnEpg4j6Br1zWzsWuF0na9+yDS/oK0Xfe7Dn3E1UT7a2hvfErobx+n3f+uuw397qIzVaFjp7r/RbKxf/AQ8St6EeuWPnd+SvnP2PsU2tL9KFYf4iPbnTT2vowya9GpY2/XRlgVg9iKBYljyPsPIRUkQcnErFkVKzsAsQMExrxJYNpi5PgQEjf1JnFVE2zjAIH3Xif04XhkoS9GEwezygECo45i9xtC8oHbvIAadrh8LW58z6DKPYthIOyaSvCziWT+aZJnM07lqjiXNsfZtB7nksYI9zxBQZcapOq5eStslBXLkY9EEWo292DGto8hb1lG4PPRqNOXIOaCWGcARt+h5P+qL2Zor2f4Wb/4N/LuQ6euJGRWxOkzlNSIwSQHdcAIRFHGvk3wlRdQN4LQcQTmDx6goEtVzKpuNKJvifRmmSjTXvCgKvTx9m9C1e5VyLP+7eUs0LaFzsD9z92pspA2rEXZk+e9q1EtA1ONp9917Fi0ibMQc0Cs2g2z6zAKHumL0bASTuwwyrxXCX46h+DUQzi3PUJ8aA+iXWue9O7fFVWt6D09b0A3emESKXcr6uoFBKZ+hrzgANLOZLq92o1Ad7eN7+6CtPZjtHGfEfpgK/T4GlQd3u1pEPp4IcH50RMuCLe4CQhB2jAJdfr7hF9fj1SvD+bIe70QpEa1E/lKJBecp7zq3V8p+A6oan0dyeFDKHigB9KS99HGTST8xgqESs2x2rchdXUrHDeihK4jmCaCkURwB5JAXZJtGpNqnI1j5RL+w2uEXpyCSAtSj4wk8eBQdPcs1MlAauYhbltF5o//hrp6O2RVwrn9EeJXtCHWIEXGXf+LXKEh9i8fJ9YghFmOz4MUC6oKd6ddeB97F232NhAqYPVugFMvw81MhTB7HcKOA0XsXhOrfXeMR+7CKJyKuGw6oXfXpaGqS1/ir9xNqmYWViIXafOXhF+eSmi0m8euEYlHbyf5sxGkXJdY3+urDKca517VOUGVuRdlwhQy7nka2Yeqc2+MErhDsaHKjEF8G6G/vEP4xekItMW4ZzCpu1ribJ2GNmo2gTGr02NJpbZYl/Um9pMqSMuXEv7Ll0A2dtNa2F3dnZEUwuZchAWbijJsZOEodTEevovksK4kmlUqgTcsP7coHlS5i63LCL79MIFpecj7s6BPO2wtjJNKQfIA4ld7kLam50B2q+6Yg4YRv6UPeu1K2G5/fSwXJScXdfdBkDLBOgCH1xN4dQ7SV3kQDmP84RkSg3uRqPUdEenKj4xn9CTFhiqjwLPr8P+8Sujd5Z5d6w9fgX5VHZyt0wl8MBttysa0XVftgtmxD9EnmqGMGk/wuU/S4esHX4d5810UdL8EK6vwm2eq7n2MxOU9iLU/zZmq7xx71yPsyDt17H34LuKta2BUPykH3MnqxA/Arllk/ONLAqsKMH/7DPF2DUhVTMLhZYT/MYrwmE1w56+JdQmQFNaQ/auPkGp0xrzpbvL71MZy58nlqHzPoKoovHV8B9q4cUSefBHpCIi2hpOZBQUSpnsw+Y+PkqgdLtredxCOHkU6sAd5z1bkBRuQNuYhFqoI2fsQ4rnI810I6XsCqipaiLlbCYwejTZhCeqy7V6Te0eMZBWqupO9Phi9+xMbXAl5/BiCz7yK4i4ydByCed3dFAyuj1nLnSierthgplDHP0fgi6kEx+SeFqqUIqhSd4Sg1dUU3N+PZJf/dqbKgcJ8xIP7UHK3egEypDU53rsSPoRILtL8fYiZHU9AVaPKOG6QjdmvEhw1h+D0Qzi3PEj8yp5Eu7sO0t9RXGi0jiJt30Ng9leY3TpjNqyFpVgIySji0UOIebmev60ybzmByWsRm1yBPmQo+fd3RVrxgecGF/xsF/Q8yf3P3ak6vBtXAxeqAgvcnaqriN0+kOhN7dNQtXYS6rT3Cb+1HqluL8wb76GgXx2MGifc5IS9q5BXjiPy12loGwtxqtQl8eufkezXBj07SeD9ZwiMnUVgZgH0vDUNVXd0RJr3GtrY8YTf3YggtcTo2ZPEUyMwQgqOd37HRnD/61qFFMbKzsCO2GDsIvzkG14uJZGmpB6+lcSDI9Ddg9QnT+7tpBcoJfjaXwlMXYWy0YZ6V5Ec2pjUAJng/8zBubQFyT/chZ4hY3/D7fK7Gqbs/r1YUHV0K+KOWWT99rO0uwkqTpUIeKtVNhzMR4ilir63APalHXBuvZ9EYDZsmVu0U1UXs0sf4v+8n1TNbCxjP0LODDKeH0vIdVWhEcmToOoU3ctOFr+ms1TgnKAqtduDqsz7nvV3qs5S/5K+rNhQlTwC+xcSeWE0oY/XI7S6lvjNvYkPbwLuiv6K+agzZhCcsA7paDZW7cuIP9QUacMmr9/F7VMygjiV3MmaDYVxhCI3K8GNuCZlYN92P8nh/Sjse/G5pGmyiCAImJZN6uvpYE5p3ATixmWEnnkUbekB5IMKVK2QTv3hpRFJIbjaRfX0RD+rNlarjsR//xP05m6iXzficcLz2Di+UyV9NQdl9vsExuxEPlQB+5L2xH9/B6mel2EEy5mf1zkaerGhKrYf9i8i48+fEpy2F6HltcTu7EmiXx3PruXFs1CnzyI4fj1ishpmi47En7kS6cvJaH9Pn6ly+l2DeeOdFPSti1khVhT976/pQBWuR9HjT5EY0IVEg8xvvt3xsfd/P0Obd+Zjb0H/RqQurfjN+9kFiJvWEnjuVQIFWYgN2lN411CMSypgUwh5i4m8+DnhMV/BNQ8S6xUimbGRrEc/Qa7WCfOGH5Lf340K/S3Ado7tc7aXf/+gyptOx5EXTCP46nNoSw4j70uk9avSBv2KIcR+/wOMkIx93N3jaA7yptUEpkxFm7wT8YCM2c4NGhCH1C4C7y5DrNYTo+8VFPy8F2YFA2F/DoGZy5E37ULccxD0JGLh0XT0v5wjCDU6Y3W/kvyfXoY4dyKhZ15Bynd3vNph9hhG7Ad90JvVxA4UdSTxAoT8g+kw6aEQZmUNdcLf01DlnvU6KVCFu1Qg7liOOuWfhD7agHKwIvS+lYJbu5Bsqf73kOqFe5G2bSAw1X3XLchbDe9dzZY2TmgPgXeWIakt02eqft4Lo3EVnMSxb0LV0J5Ee5whVOm5qPOWEXluHNb1I0n17ETS3Xk4nvfJ3SzYMhN10iQynx6L0HwY+tBh5N/RDnn5h6jjRhH6dMfXoEpFOLjT0yA4agnaSt3TIHZjb6JXNPea24Oqqe8Tfns9Up0iqOp/KlQR3YO4eyWRP76KNm8DYkLBvOFmjHZNSGWnCEz6BGXDHqR4Lcwrric5oAfxnvWRlrzrQVXktVUIRh3Mzj1I/vFOkg2rYmYXrbh52/kmYsrBURUcRS+CqtcJvTS1CKpuIfHLq9Bd3+Gv75hEDyEvfofQR7MIjnIPCF6G2b4KZq8IyopK6N07EnuwP9Z/dbs8266j5K4rFlQV5CDsXUn4g0UoG/cVPYSbF87d3Ywjr3e/z7Rrj1OvIXbbrlj9ryEVWAgb5xH551IvUIUHVS//lFQtF6ryEHJmkfH8l4Q+Xgc0JfHorSR/Nvz0upfcq/t3KgUFzg2qdqXPVN3/N8RUXc/9z8tV6Lv/lUJLndktiw1V8YMIu6YR+ed4QuN2QZ87iN3Qk+jlTdKLLftXI6+YTubvP0feKWPXakH8iU4IBUdQJqZ3sLzFLs9rIo64Nw/5q6JIRJUqp1No9L+GZM+OxLuc7I1xZu9Tnn9VvJ2qFOKOzWjvvoGy8xjS8eM9bpAqF5YO7kDcV4CU70CkClatOhhtW5L6yS3ojWqf6k5rGQgF+1GnjyHwwVuoq91zzu2x+owkdmdH9MuquXh7UZViQ1VhrmfXGc+OI7iwAPreSeHILsR71U9b7J6lKHOnkvnkaKRDWVgtOxF/9iaEeZNQX3sLZa+B0O1qjBvu8AKaecl/t68k86cvoq7cCxXrknrmNyT7tCGVDeKBXMQjxxCjJk7VOthKHDu6nvAHi1E27j3jsTfWtQ56Azdl0alFyFuDMmcu4d+MQ+gxEPOGEUS71cbO0CB5FGHvfCIvjSH0xRa49qE0VEU2kvXYJ8hVXai6i3z3PXyoOvvvonq3d+natgZX9m/IoF71yMoKYLiJWItV0m5m3pmj5aOIvDgfdXlu+g79byc5Ygj5I9vhHE/M6/522UcEJown/O/liLEWmN37E/3XTRjORqQ508j+n1FIVbpg9L2c6A+7YirbkDZsIOO1OPrQjsSvbwlH9iFvWoK2YB7ax4uR5OZYXYaR/0g3xM1fEnjtbyirQCwIY1eqR+qpR0n2aee5G3ofTM565DWzCOa6eYsaExvUGGXWq2hjJhP6YNPXoMpG/Goxgc+fJTBuJ4rVAOe2hyno35hk7cQ3k//+/ock7rkcQwVh/ZeoU78g8u/lSHn1sJr1IvrqTeiV8hBWziT7N6NQaITZ/UqiP+qC3rgathX9mvvfw2n3v9P55X69rdydKjeMsZv89yfPI4y4m9TwKyi4shm4SX+Pl8OrUadOI/tXb0K/W9Gvupb8gXWR1nyWPlP1zvqvuf+5URu3E/jM1WAV6vaAp0FsSIf/bG1L6092/+t9wv2v+kkBHdx48tHDhF54BG3CQtT1Lo25SXaLohtabo6wZjj9ryN2fQ9SrephyQLi1slo4yeS+edJCLqNXf8ynGt+RHRYWxKti2DTyIdoDPWAhVU5G6uCCKd1/7sS3c0v9XWoMuJwdDWhVz8n49nR6YmAIHi7rs7IX5IY2uvEbmE5PhdULKgydUjFkQrjiIZ7Ds8tEo5VAPouwr95A23qinRSybt/Smr4UOLNauAUrESZNZ2s345CjFY/Fapc//7NE4m8PInQ51uAFiQeu5nEz6/wvgl/p6pYHex5//E5QZWZk47+d89fEVMNsfoOJPbKPRgV/DNV56thzwmqvtwBXUYSu7kv0eHpxTSM/YhbV5L14+dQcjNxWgyi8Dd9MRtmIcTSLuauz6/jjk36LrTRkwn/34den2J37435458Rv6wGevUsnND3+UyVq08K4dghRN1O55h0F7MkESF/L/KMVwmMX4u2yoSm/Uhe24/ENZ0xK2Vgu4uIJ49JqUKkdeMIfjSJ8BvzvQ1Ca9g16L/6tRch+T+R3s6XEZZCvecEVfOOQdeRFN7ek/iA9GIB+h7k5Qu8yKVKvB5Wl8EU/n4o5I5BHfNvAmOPIjYfcQKqlBzEjXPIeuxD1DUiTuXOxP51B6ke9TDtArTpH6MtdlP8FGINuI1kxzYkmoSRChOIxvG0NyePvW+iTXXdEk8de11IcheNv17kOa8RGOtGjKxE6mfXkLivH4YbDEgSIHkYIXcWkZfHEpqwC/uuXxPvEiAlrCHrVx/6UFVS9lgyUFX0NNFcxH0ryHj0TbSZa9OGcN9jJK+6gqgbo98LY+0GRjBQP/0rgTFjCUw9ghhqh9G1M4mHuiDMnYU8eTbaql2IWmXs6nUwG9VB71sNO9si/OwS7Fad0EcMINmmFk5iG9KKeUT+9DmK0xir+wjyf9EDO7kSZepHhN5eg7IriqOGsdq0wOzYGrN9M5xkDuKWzUgrdiB2vgG9hxsGtibq9JfQ3DNVH26Ben0w+nYjcUdH2LcUacVS1AnLkHOiXl4lN8dRckQ3jHZZGNJaQi9PJTjBPT9Sh+Tjd5K8azCpCiLKpNfQPvuAwLQjSEIzzBZdSDzcGTavQh4/DXXlLiQysKtegtmoLqmh3TF6N0Ge8grq+GVoi2PQ4waSw3oTH9EaMxDEcRPvftu5FA+qtqO5UHX/8wi1GmN36ERqxFD0JtXSoJE4iPLFRNTJK9BWRDHuv5PUzUOI148gL/3AO1MVfn8zQqQ1VscexO/sgGPtQNy4FHX8UuQthxGjmqeBPqg7qcvbekmSpfUu+HxIYOxexAptsPpcRezG9uiNa2AF3Jw0hUhrF6NN+gJtxgpEtQZOp6GkqmnYriuC6xohazhufqtL6qYP4GZH0oNF4VbUmVM8F1N5n47gBqSo0wijfWvMZnWwq4GwcTvitkLEZF2SN/dA71cb8lYQev5Tgu/ORXAzpt9xxe+HNwAAGStJREFUE/qPridRqwJWWE0nMT5e3LNn+mHUcZ8SfusNL6+VlB/Azq6L/ttHSA5oT/KS8uVvfLq+oFhQ5bpM2m5iY8tzoTw+AcJxkwrlE3ruSbSxM73InsZDvyZ17Qji9TJwzANeJLDwX55B+cqBmh0wnniYeJtqGMZ2gqP+jjZuE+r2IE6nG4jd2ofEFS2wXbstx0BaUn3rxXSfs4KqVAIhegx55xK0KbMIPjcB0QhjdeyC/sRPSDWsjuFOBgPKKTvoF5Nu5fVdig1VqXxvsSn83MeE35yNULke+rXDSd44BL1mEGHfapQFUwm9PBOpQlusoTdTcO1lmDUzwEoHQ0rvVLkhpPNRp40h9OKzyK4zQMfL0X/1P16fYlTU0gtsF1Ep3k5V0XEKL/n8SWe/3QXH2EHETeMIvzWd0MQcaDWU+M0DiV3XAVuVcdz5lesiaESRcjahrFmKOmUR6rJtSHuiWIOGk7piIMnLu2OGJBzl4jvYWmyoSh6CI6uJPPkeodErPLtO3eqe4+6LXjOE5OZhnTWV4D9nITbsi3nl9RRc1wo7uRp5wUQynp6MLDXG7DWE2F09sPUNyPPGEHxzhRd8zO5/A4W3dUBvoOAc3UHGn900MmuQ3Dyoza8meUUfore1g28de59CGzvjm2Ov6ubSPKn9ku73uZnQWx8SWLQT2txK4vL26eBfx8db9/zYsbWEn/+Y8KhVOCN/TrKVgG6vIfLnSYiXDUD/4f1EW1fCyi5fCxvfQ/e/oh7QzU6d3E/4t38mMH45cl6E1J8eJ3lVP5LVtPROhAdVOtqnf0cbM47A1DzESAOsJo3R+zRA3LobcdsOhMRBxLwChIQC1ZuRvK0dRrMgwWc+RhJqYjfrQLLHpVjaMcjZTPizFQhVW2P0v5LoVc2xtANImxcTens66vJNSPsOuFEocerUwW7VHCe5ByFqIOhZGDf9gGTPDiQbRJCXu0EaJhF+axFCsgZ2w4aYI1qCnYOwZxfisp2I+00EKwOnWiOs7k2w3KAFxk7UuV+hbHBzd1TAGNwLY0gPUh2bIy76GGXsp97BU/fZrXpNMPo2RMjLQ/xqG0L8IOLBAoQCG6o1RR/YEr13TeS505HX5CLn2lCzGUbry9C7XYbRqm06ykv4WwYfbzUwB3XGLCJ/eB0p/whCRhWcFv3QL62BVdGFqjyUORuRcnTsqi1I3TGE1KDWmEHRW91Sp40j/OYCpLwITuW6ngZO5JgXmUhcugMpx50waTjVG2L16obZuxWpioeRNi1Fm/f/7Z0JkFzFecd/75prL+0uklYr7a7O1YmJsFghmVMYBOGyDIEY4iQ4FZeTwrGTcsUOcWIbl6uccoxjV2zsXFWB+KRsMAaBweIyBowBgQ7WEkbHSiuBxUp7aHZn5l2p7pmFQexKzGpmtLPzPdVKs6V5/bp/X7/u/nd//fUz2DtGMJRg6lhK+n1LtfDJLFuq7eJs/DG1X/137H0QLunCu/560nNq8BMWpF2wYxBNENbVEjQ1ETTUE9Sq+pPE2v48sTv/RwtRZ9cbGH0pjJYOgtkzCFrAODgMR2vwW1aTuuEMvJVx7Mc36ZUWZ7MSvD7BytX4ay4gvXw5mcWz8drzN0Znz/iyNj9A7ME7iP9gJ/bhJvx5XQzf+hHSqzvxKmBvb0GiatwBjFq1yhD/1t8Tu+dBIs+B+5lbSf/RB0i2x8FyMXdvIapC4D+2A+tIDay5mtSSZny/l+jP7sTui0PzSrwP3MDImk7SnVNrE/oUGvsdtyiFiarsO2Qc3Iv94lNEX9pGZPMO7Bf26IFiOLsd/7yLySw9HXfpQlIrWiAyuaJNTXW7Fiyq/BSkDxL73r3Ev3s/9r79sOwsvLUXkG5LYB7Yjr3teez9DsF7LyKzYQPDy04jaMh6hbx1qbqRwXn8LhLf+bxuUzjzcjKf/SLJtjjeO85crHxLFCyqxiuyWmnIhVSv+cF2WH41yT+/hKM3rMqe5egmYfAQzpZuIluew9n6PM525T+YIGjvIHPth8h0rSDd0VD5UMcpQcGiylPbTQ4S+8+7iN/9ME7PfoJVF+B1rSHdVoO16zmcl7dj99r4519B5vI/ZHjZdAKzD/PVLdT82/8RfXlIj3XSG87Sk9nmlqewD9QQnrmOzDXXMrz0NPy6JMahndR96itEH9uCmXZg+QdJXbuewY+fl7Xf265c33v7p7NnROq+9wvZkOq6782flcxgHNiN/cg91Dy0AzvVSOpvbya1ZBZeY977p95h9zVid6r98k9gzzkLrzmNZx0g+vwQ/jmXkv6TPybVEstOcE+iq3pFlQ6QkCF69+eI/bSb2P2dJL9zI6kNZ+CpPlOLqmz1sV7+BdGND1J720bMlE9o1oDdhvvhS/HXzCLo2URk41bsfTbhlTeRvHIR6RmDJL55O5Gn9mD1pMDW2wQhnoClXdotaUTNMDRGCB21WjOEtfMZYg/cR+LuB3VEQdLqQFqVmXr81WvxP3wtyTWLcWc3ERohDOwk+vD91H7t21i9BkbSBMci+OB1+Iun4Q6pfUiDWMkmgiu6CMI9hD2v4jzeSzijEWOG2uA3AvuShNMXkfmHL5BJ7Cfc9gh1tz2A9foQoRXPlnXDOvzLlhHs3YSz6UWcl4YIL78BL7oH//VHibw+HcOqhXoHMkcIDw5i9Du4t3yRkYvWkJpzbIeVewt0dMNB7Fe2Efu5OrT1KeyX98EuR2+Wza4ShARnX5QNb3zpubgttfijB78N7sZ54Qlqv/pN7O5+zCM5Bhet1+c7eUc3YT/xOs4rEfwruvDfswK/IUr4q2/j7BrA7m+GxiiYKUj2w64h/HUbyNz8CYZn9mL/5F7qb/lvVNA+mmoIO6ZDXU12FjM5nK0ndc2Eczpx155H+ozlpJaolU5lvwEY2kfinruIbXwC55e9GGqBRc3aGBCsvhD//etJXnk+nrkTa/Oj1N/6U4x4AkOLpxTh7sMYh234g6sYvnEdRzesPKbTB97oxt76GPWf+xGRTDv+hdcxcFMXmUUzKmKVpXiiKkX8K5/JiqpucD/1+ayoml+jPAT1rCjDvSTuuoPYzzZhbx7G8MLsipeXwX//1XgqDO37z8BrVPdMvdnRSdT3lCwrhYuqFPbTD5O47R+JdNdgZhKwIJ5dkRpIEu46hLFgPe7F6xn45HkE9eO0ZSUrUXUnXLCo0n1KoF3mneceo/bO72N1H8bsVx4TquH1CeunEVz/EUbWn8vw2Z2EauCn+/xjRVUK56G7SHz9Vt2msOpyMp/+gm5TvMapF2O/qKJq/6PUfus+ar7XDW1XkPzoeo7+ZVd2VNX/O8zup5n2z9/D2bYnG8DrvWtw160jfcmFpFpV4CbVL09dN4GCRdVovd79IpFnfkHd/34fc3cKY1CtBOXqdUsr/nU3MXLx2YysnJ+t14r40T7srQ+RuPMh4j/6NajVozAgrKkjuOYjpC47n+S5iwlVOsYIxmAviX/5J2I/V95OUcKrPkrqqosZvGrZGI2RElUp4v/6GWJ3j9X35tvwMNZTT1P3sS9hd6wluOQKBm44C78x8XZb67KGWL99HOeRjdT+15NYB/oJm5oJNtxE6rJzSK7tzK1sTa46Ur2iSlWNwMfc+zzW3n7svU24587Hn6sEy9tdfoyBg5j79uNs7cHQe7iU0KkhWNxO0FJDeLQXq+dwVtS0d+K11+PHMtjd3ZgHjmD2p8H1MdRIOhonbJmNP68dr2MWgaOEkwG+hzH0e6x9Pdi7ejD6XQw3zDZATg1h62yCzvl40+v0OUp6UO8OYh7owdm6HVN9XwXZMRyCzk6CaRGC9F6s/SFmkCCYO50wVIcfD2AeGNbndpBQnYIHQxmI1BGsXIXvjED/QZyt+zBGVIJqNJogmDeHQLEZ6sXs7cPsc6FjIaExSJjcjzmSACsCEbUvSAkUFVLV0GeA+Wqlqna82V1VQrVJtR/rQC9m32uYfYPQ52sho5nZFkFrG0HbHPy2FoKoTWjnXiT3KEbfazhbt2K+kcRMBmA6BO1zCVubCdJqtS6DORjJMmhqzLoSHNyOOaQYxyFmg6Fc6VIwkCFsnUuwfAVefBjr+ceI//C7RB/dhXUoCYmcC57Ktpfb0+PECGsbCGbOwn/vajLXXE9qbj1+g2IxjLVnF9ZeFfCiH1O5DCpR5UQIWuYQtLfhdbQQBkcwDvUSeaEHlP9xnVpi8mAgpXUvzR14C1vx5p32zkYtfVCf+VF/8zewG5fg3XQzR7tm4U2f/K5/qjDFEVXqvfSxNj+N/eoerDd8gjPPxl+0EFcd0qk7HRXMYgRr9ytYu/di7RvCdP3sPjQ7SjBvAcH8ebitjYSyGlGxI/nCRZWPoSKMbnkOa0CdXeCAWoVQFVOtRg8MQ91sgtltuKe3SN0oc80oWFSN5m+4X/cn9s7fae8K3d4r5xPbJqitJ+hcgt82E2/6GJHOdBqqkfcxe36HveU3uk1h+lz8VWtwGxzC2NSbdCmaqPJSegLLeelVnB19GDVzcVd0kDk9F9gjfQSjbz+xx7Zh9qcIEwmC2XOyffycVnwVoCt/T3WZ61w5HlewqBrNVPIw5qEDOKpev5HESHp6+BI6DuG0RoLOxXizZ+A35+0N99Tet17snT3YO3oxMi6G2jeYqMFfvBy/oxVv5uh7oMZCSeytv8Ha8zrWEZOgcwX+vDbctncGnNAb4E7U974JNI3R20vk4V9hnjaPcN4i0gubCaNjjw+NgdcwD/Zgb9uHqaJIKq+gRcvw2mfizRjvvS2H9cZ/RnWLKu0zPbovQwUfKMGZNL46iNB7S1RZdnaP0fFmwVWe1FlGYU5URSLH8d3OhufOfl+NUCOEujHKrsTpA/XUalcl7Q1Rfu3q501RpXywlfgcryJnZyZRDYW6z1QMlD2z55JhqJkcxaGA/TF6psTF2vEk0Ue+S/yOrdgHPMKZMwm0sMplJvQhtx/DPJQkXLIK/2O3MNTVSqYj76VX+VI2UrY1TIhEsytWE+2XR+uVGcFwD2Dufom6j/8Ao3Ml6Vv+mvR0J9sxVcBVHFGVK6ib0TY3Mx6hmsBwImPbXdkjlcLUeygMwkiM0LFkdaoC6suJsliYqDpRavL/p5rAhEVVfsbVvh/V/mpR5RBE1SrIu+wPVFvrZXSbovrSIJYozVjhVINWU6imwbsPqX68DOf65HQaw/UwVDAhNeiPqr3K6lJ9vIs5mATDhpg6IPYE46JJwKeYWZiwqMrPhAoU4rpZURWJ6J/j1mu1j02d1ZrOvGWTMbnrWWPI+BiZkFDtMdfeVse53m3f62UwhpMYEdU/x97aRzXu8E7to1YTojoKSlZsT+IVTBFVbxoyt/JR7JXE8Q7vfYerQV6NGuuecb+v3JdO9KqXqGwneuxE/39MZqOugGMlmndw8LjPLJCBEkvBAM7TG0n88D9wHu3DbFqCf+UHSC9oJlDL1VqUD2O+thf75WdxHvotRmwe4Y2fYOCihWQ681aVCi7TCeCpEPupJEa0CePwZswtm6j7UoD/vlUc/fKlOsBCeLw6NlHblOC+ooqqUc7qX13+ceye/z1VplFWFcKsBGaYMkmKqJoyptQFKYqoyrkT6b7yeO3CmN3LaP9ygjZlCmAvrqjKLfZp9rn++832NTduGW2Hq7D9LYqoKrRev63fyxtTjen6Omq/XDd6or6xkL73RP1z/rtU0Hj41L+E1S2qTj1/ycFkJaBW+fq3E7v3fmpv/zFm2Il7zrmM/MVleA1xGF2uVucjHenB2vNrar7+AE6yifDP/o6B8+eTXjjGgXcnW16Vr9RBnE1PE3/wWbBiGKlDGKkBrOarSV/YRfLqRSfW2SebjyLeX1RRVcR8SVKVSUBEVWXabbxcF0VUTS0kJStN8URVybI4ZRIuiqiaMjSmTkFEVE0dW0pJiknAT0Pfi8R+fB9137gXs2EVmTVnM3zN2QTNCcKEcqlUwSr6Md7Yh9m7g8RPXsK2Z+H96Uc5+p4W3Fl5Ps3FypuOmrSNxDfvou5r9+hUjVgdQdtCMp/8JCPnnEG6vQTPLVb+x0hHRFUJ4VZh0iKqppbRRVSVz54iqsrLOqZczpWjnR+QVvut5ap4AiKqKt6EUoCSENDuf0eI/PI+4nd8h8izI5j9DQR1cwkuXoC/sJEw6mN2P4m5Yw/mDg/WXIZ7yUUkrz0PL2brQxCLfqkIdn2bSdz+E+q+8bOsqGo/E3/1pRz9m0tIL2klqLANviKqil5LqjpBEVVTy/wiqspnTxFV5WUtoqp8vMv1JBFV5SItz6kwAtkzSsyDe7C7X8J+5fdYr6Uwhw1oTYAKy64OfhzpJ8wEhF49fudS/EXzcBe0ZANrlOLS7n+HsF/oJvpsN6YK0X5aO/6CpWTeMycbmrTCLhFVFWawSZ5dEVWT3EAFZk9EVYHATuLrIqpOAl6Bt4r7X4HAKuTrIqoqxFCSzVNIIPAxBvow+49g9w9ipkbAV6IrQlg3jWDaNPymJnwVmj23nF/y3KaGMUaGMV0gHsdXZ2dV6CWiqkINN0mzLaJqkhpmgtkSUTVBcBO4TUTVBKBN8BYRVRMEN8lvE1E1yQ0k2ZsEBHSUP+UOGGRDoqvfdUAoFebdzIZGV6tWOthciVaojsWQnw8dbr4EroZlQi+iqkygq+QxIqqmlqFFVJXPniKqysta3P/Kx7tcTxJRVS7S8hwhIATGJCCiSipGMQmIqComzVOfloiq8tlARFV5WYuoKh/vcj1JRFW5SMtzhIAQEFEldaDkBERUlRxxWR8goqp8uEVUlZe1iKry8S7Xk0RUlYu0PEcICAERVVIHSk5ARFXJEZf1ASKqyodbRFV5WYuoKh/vcj2p4kTVBavn8MFLF3He6jbq66N4OmCAXEJACFQqAeX+5+jw8yFeEBLIK12pppwU+XZMA0P9GOB6gdSnSWGViWdCDVIitolhGPhBQMaTBmLiNI9/p9qaqyYlNGs/ICPjq1KhRnV5ETt7TpWwLhnmsies2is1nok4lravmxo4qTwYmZH+krV4LWvvZN3adq5Zv5AzV8wkEXfIyIFpJ2UwuVkInGoCqgOPRy0d/yPj+gRhqD/LJQQKJaCElOrITNMgJCTjBgSi0gvFOKm+r1ZPIo6JaRh6EjXj+dI+jGmhk2801XsTdUZFVUja9SdVXShPZsoTbMq2FOu8w39dOfy3PPYt7VNUOxWNmNTVRKlNRCa/qFp1+kzO75rD/LZpBGHAYFLFlJZLCAiBSiWgZnVmt9TqCZLDR0ayA2FRVZVqzlOab+Uq1tQY0zOFrh8wMJTW9UmuyiWgBvmNDTEtlNNpnyODaWkf9Lq++kv9nf9zjJ3zdZbSCsf+/mYa2fuiUZumhpheqUqlXQ4PpHPPyKV7bHTbE6SnI+KevNYrY+U18iL4vvXZ0AUp7qUmElW9VtdIytP1Wq7KJ6D6nmkNUVZ0nsbi+c2TX1TNnJ6graWOhrooQRCQSlfjTErlVzwpgRAYJaBmohvqY9q1Z3jY1bPRoYgqqSATIKBmCRMJRw/A1QqVGqwo1xq5KpeAbZnE43bWJc0LGE55VdY+jK7cj6qTrIhSf95asstXLnmf342oyqsatm2SiDn6eBBPsR7JTVqPpnOstqhYUTUqmPQ5KLpu5c5EyX0ehVJ8MTWasmOreu3oXz3X1/VargokoDxr9MxBQBj6mEZILGbyoStP55rLVkx+UVWByCXLQkAICAEhIASEgBAomEAYqsFa3mpUqCYJgtxALqdq3rEaNKbayXt2nlh4N7phzNWm4ym2AotZcPrHZLrQMigRZah9vMrV0cLQn0fFVYF5l69XJYE3J371+6neR48wcLM/eHz25nV8+q8unNyiqiotJ4UWAkJACAgBISAEhIAQEAJCoKoIlDRQRVWRlMIKASEgBISAEBACQkAICAEhUJUERFRVpdml0EJACAgBISAEhIAQEAJCQAgUi4CIqmKRlHSEgBAQAkJACAgBISAEhIAQqEoCIqqq0uxSaCEgBISAEBACQkAICAEhIASKRUBEVbFISjpCQAgIASEgBISAEBACQkAIVCUBEVVVaXYptBAQAkJACAgBISAEhIAQEALFIiCiqlgkJR0hIASEgBAQAkJACAgBISAEqpKAiKqqNLsUWggIASEgBISAEBACQkAICIFiERBRVSySko4QEAJCQAgIASEgBISAEBACVUlARFVVml0KLQSEgBAQAkJACAgBISAEhECxCIioKhZJSUcICAEhIASEgBAQAkJACAiBqiQgoqoqzS6FFgJCQAgIASEgBISAEBACQqBYBERUFYukpCMEhIAQEAJCQAgIASEgBIRAVRIQUVWVZpdCCwEhIASEgBAQAkJACAgBIVAsAiKqikVS0hECQkAICAEhIASEgBAQAkKgKgmIqKpKs0uhhYAQEAJCQAgIASEgBISAECgWARFVxSIp6QgBISAEhIAQEAJCQAgIASFQlQREVFWl2aXQQkAICAEhIASEgBAQAkJACBSLgIiqYpGUdISAEBACQkAICAEhIASEgBCoSgIiqqrS7FJoISAEhIAQEAJCQAgIASEgBIpFQERVsUhKOkJACAgBISAEhIAQEAJCQAhUJYH/B+cmZYZMYlGrAAAAAElFTkSuQmCC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717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6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18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0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 </a:t>
            </a:r>
            <a:r>
              <a:rPr lang="en-US" i="1" dirty="0" smtClean="0">
                <a:hlinkClick r:id="rId2"/>
              </a:rPr>
              <a:t>Integrated Pathway </a:t>
            </a:r>
            <a:r>
              <a:rPr lang="en-US" i="1" dirty="0" smtClean="0"/>
              <a:t>(5 Years </a:t>
            </a:r>
            <a:r>
              <a:rPr lang="en-US" i="1" dirty="0"/>
              <a:t>General Surgery, plus 2-3 Years Cardiothoracic </a:t>
            </a:r>
            <a:r>
              <a:rPr lang="en-US" i="1" dirty="0" smtClean="0"/>
              <a:t>Surgery)</a:t>
            </a:r>
          </a:p>
          <a:p>
            <a:endParaRPr lang="en-US" i="1" dirty="0"/>
          </a:p>
          <a:p>
            <a:r>
              <a:rPr lang="en-US" dirty="0">
                <a:hlinkClick r:id="rId3"/>
              </a:rPr>
              <a:t>Fast-track Pathway</a:t>
            </a:r>
            <a:r>
              <a:rPr lang="en-US" dirty="0"/>
              <a:t> </a:t>
            </a:r>
            <a:r>
              <a:rPr lang="en-US" i="1" dirty="0"/>
              <a:t>(4 Years General Surgery, 3 Years Cardiothoracic Surgery</a:t>
            </a:r>
            <a:r>
              <a:rPr lang="en-US" i="1" dirty="0" smtClean="0"/>
              <a:t>)</a:t>
            </a:r>
          </a:p>
          <a:p>
            <a:endParaRPr lang="en-US" i="1" dirty="0"/>
          </a:p>
          <a:p>
            <a:r>
              <a:rPr lang="en-US" dirty="0">
                <a:hlinkClick r:id="rId2"/>
              </a:rPr>
              <a:t>Integrated Pathway</a:t>
            </a:r>
            <a:r>
              <a:rPr lang="en-US" dirty="0"/>
              <a:t> </a:t>
            </a:r>
            <a:r>
              <a:rPr lang="en-US" i="1" dirty="0"/>
              <a:t>(6 Years Cardiothoracic Surgery)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13336" y="831449"/>
            <a:ext cx="4027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Cardiothoracic surgery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353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PGY 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23030" y="864108"/>
            <a:ext cx="4805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General Surgery</a:t>
            </a:r>
            <a:endParaRPr lang="en-US" sz="5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UCSD/VA </a:t>
            </a:r>
            <a:r>
              <a:rPr lang="en-US" dirty="0"/>
              <a:t>General Surgery	</a:t>
            </a:r>
            <a:r>
              <a:rPr lang="en-US" dirty="0" smtClean="0"/>
              <a:t> 4-6 </a:t>
            </a:r>
            <a:r>
              <a:rPr lang="en-US" dirty="0"/>
              <a:t>months</a:t>
            </a:r>
          </a:p>
          <a:p>
            <a:r>
              <a:rPr lang="en-US" dirty="0"/>
              <a:t>Trauma Surgery	</a:t>
            </a:r>
            <a:r>
              <a:rPr lang="en-US" dirty="0" smtClean="0"/>
              <a:t>                   1 </a:t>
            </a:r>
            <a:r>
              <a:rPr lang="en-US" dirty="0"/>
              <a:t>month</a:t>
            </a:r>
          </a:p>
          <a:p>
            <a:r>
              <a:rPr lang="en-US" dirty="0"/>
              <a:t>Burn Surgery	</a:t>
            </a:r>
            <a:r>
              <a:rPr lang="en-US" dirty="0" smtClean="0"/>
              <a:t>                                     1 </a:t>
            </a:r>
            <a:r>
              <a:rPr lang="en-US" dirty="0"/>
              <a:t>month</a:t>
            </a:r>
          </a:p>
          <a:p>
            <a:r>
              <a:rPr lang="en-US" dirty="0"/>
              <a:t>Vascular Surgery	</a:t>
            </a:r>
            <a:r>
              <a:rPr lang="en-US" dirty="0" smtClean="0"/>
              <a:t>                   1 </a:t>
            </a:r>
            <a:r>
              <a:rPr lang="en-US" dirty="0"/>
              <a:t>month</a:t>
            </a:r>
          </a:p>
          <a:p>
            <a:r>
              <a:rPr lang="en-US" dirty="0"/>
              <a:t>CT Surgery	</a:t>
            </a:r>
            <a:r>
              <a:rPr lang="en-US" dirty="0" smtClean="0"/>
              <a:t>                                     1 </a:t>
            </a:r>
            <a:r>
              <a:rPr lang="en-US" dirty="0"/>
              <a:t>month</a:t>
            </a:r>
          </a:p>
          <a:p>
            <a:r>
              <a:rPr lang="en-US" dirty="0"/>
              <a:t>Neurosurgery	</a:t>
            </a:r>
            <a:r>
              <a:rPr lang="en-US" dirty="0" smtClean="0"/>
              <a:t>                                     1 </a:t>
            </a:r>
            <a:r>
              <a:rPr lang="en-US" dirty="0"/>
              <a:t>month</a:t>
            </a:r>
          </a:p>
          <a:p>
            <a:r>
              <a:rPr lang="en-US" dirty="0"/>
              <a:t>Orthopedics	</a:t>
            </a:r>
            <a:r>
              <a:rPr lang="en-US" dirty="0" smtClean="0"/>
              <a:t>                                     1 </a:t>
            </a:r>
            <a:r>
              <a:rPr lang="en-US" dirty="0"/>
              <a:t>month</a:t>
            </a:r>
          </a:p>
          <a:p>
            <a:r>
              <a:rPr lang="en-US" dirty="0"/>
              <a:t>Otolaryngology	</a:t>
            </a:r>
            <a:r>
              <a:rPr lang="en-US" dirty="0" smtClean="0"/>
              <a:t>                   1 </a:t>
            </a:r>
            <a:r>
              <a:rPr lang="en-US" dirty="0"/>
              <a:t>month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8490" y="1602772"/>
            <a:ext cx="3016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San Diego School </a:t>
            </a:r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f Medicine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36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2"/>
            <a:ext cx="5500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Fellowship (1 year)</a:t>
            </a:r>
          </a:p>
          <a:p>
            <a:endParaRPr lang="en-US" dirty="0"/>
          </a:p>
          <a:p>
            <a:r>
              <a:rPr lang="en-US" dirty="0"/>
              <a:t>USMLE Step 1 and possibly Step 2 </a:t>
            </a:r>
            <a:r>
              <a:rPr lang="en-US" dirty="0" smtClean="0"/>
              <a:t>scores required.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17549" y="800671"/>
            <a:ext cx="32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Trauma Surgery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2700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PGY 1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PGY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Labor and Delivery (OB service) day shift- 3 months</a:t>
            </a:r>
            <a:br>
              <a:rPr lang="en-US" dirty="0"/>
            </a:br>
            <a:r>
              <a:rPr lang="en-US" dirty="0" err="1"/>
              <a:t>Gyn</a:t>
            </a:r>
            <a:r>
              <a:rPr lang="en-US" dirty="0"/>
              <a:t> Surgery - 2 months</a:t>
            </a:r>
            <a:br>
              <a:rPr lang="en-US" dirty="0"/>
            </a:br>
            <a:r>
              <a:rPr lang="en-US" dirty="0"/>
              <a:t>Ambulatory OB/GYN (clinic) - 2 months</a:t>
            </a:r>
            <a:br>
              <a:rPr lang="en-US" dirty="0"/>
            </a:br>
            <a:r>
              <a:rPr lang="en-US" dirty="0"/>
              <a:t>Night Labor &amp; delivery - 2 months</a:t>
            </a:r>
            <a:br>
              <a:rPr lang="en-US" dirty="0"/>
            </a:br>
            <a:r>
              <a:rPr lang="en-US" dirty="0"/>
              <a:t>Breast/Endocrinology - 1 month</a:t>
            </a:r>
            <a:br>
              <a:rPr lang="en-US" dirty="0"/>
            </a:br>
            <a:r>
              <a:rPr lang="en-US" dirty="0"/>
              <a:t>Ultrasound/Research - 1 month</a:t>
            </a:r>
            <a:br>
              <a:rPr lang="en-US" dirty="0"/>
            </a:br>
            <a:r>
              <a:rPr lang="en-US" dirty="0"/>
              <a:t>Family Practice - 1 </a:t>
            </a:r>
            <a:r>
              <a:rPr lang="en-US" dirty="0" smtClean="0"/>
              <a:t>month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Labor &amp; Delivery (OB Service) day shift - 3 months</a:t>
            </a:r>
            <a:br>
              <a:rPr lang="en-US" dirty="0"/>
            </a:br>
            <a:r>
              <a:rPr lang="en-US" dirty="0"/>
              <a:t>Night Labor &amp; Delivery - 2 months</a:t>
            </a:r>
            <a:br>
              <a:rPr lang="en-US" dirty="0"/>
            </a:br>
            <a:r>
              <a:rPr lang="en-US" dirty="0" err="1"/>
              <a:t>Gyn</a:t>
            </a:r>
            <a:r>
              <a:rPr lang="en-US" dirty="0"/>
              <a:t> Surgery - 3 months</a:t>
            </a:r>
            <a:br>
              <a:rPr lang="en-US" dirty="0"/>
            </a:br>
            <a:r>
              <a:rPr lang="en-US" dirty="0"/>
              <a:t>Ambulatory OB/GYN (Clinic) - 2 months</a:t>
            </a:r>
            <a:br>
              <a:rPr lang="en-US" dirty="0"/>
            </a:br>
            <a:r>
              <a:rPr lang="en-US" dirty="0" err="1"/>
              <a:t>Urogynecology</a:t>
            </a:r>
            <a:r>
              <a:rPr lang="en-US" dirty="0"/>
              <a:t> - 1 month</a:t>
            </a:r>
            <a:br>
              <a:rPr lang="en-US" dirty="0"/>
            </a:br>
            <a:r>
              <a:rPr lang="en-US" dirty="0"/>
              <a:t>Reproductive Endocrinology - 1 month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7859" y="217777"/>
            <a:ext cx="5309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Obstetrics and Gynecology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2797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PGY 3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PGY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Labor and Delivery - 3 months</a:t>
            </a:r>
            <a:br>
              <a:rPr lang="en-US" dirty="0"/>
            </a:br>
            <a:r>
              <a:rPr lang="en-US" dirty="0"/>
              <a:t>Night Labor and Delivery - 2 month</a:t>
            </a:r>
            <a:br>
              <a:rPr lang="en-US" dirty="0"/>
            </a:br>
            <a:r>
              <a:rPr lang="en-US" dirty="0" err="1"/>
              <a:t>Gyn</a:t>
            </a:r>
            <a:r>
              <a:rPr lang="en-US" dirty="0"/>
              <a:t> Surgery/</a:t>
            </a:r>
            <a:r>
              <a:rPr lang="en-US" dirty="0" err="1"/>
              <a:t>Gyn</a:t>
            </a:r>
            <a:r>
              <a:rPr lang="en-US" dirty="0"/>
              <a:t> Oncology - 3 months</a:t>
            </a:r>
            <a:br>
              <a:rPr lang="en-US" dirty="0"/>
            </a:br>
            <a:r>
              <a:rPr lang="en-US" dirty="0"/>
              <a:t>Ambulatory OB/GYN (Clinic) - 3 months</a:t>
            </a:r>
            <a:br>
              <a:rPr lang="en-US" dirty="0"/>
            </a:br>
            <a:r>
              <a:rPr lang="en-US" dirty="0"/>
              <a:t>Pediatric/Menopausal Medicine - 1 </a:t>
            </a:r>
            <a:r>
              <a:rPr lang="en-US" dirty="0" smtClean="0"/>
              <a:t>month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Labor and Delivery (OB Service) - 3 months</a:t>
            </a:r>
            <a:br>
              <a:rPr lang="en-US" dirty="0"/>
            </a:br>
            <a:r>
              <a:rPr lang="en-US" dirty="0" err="1"/>
              <a:t>Gyn</a:t>
            </a:r>
            <a:r>
              <a:rPr lang="en-US" dirty="0"/>
              <a:t> Surgery - 3 months</a:t>
            </a:r>
            <a:br>
              <a:rPr lang="en-US" dirty="0"/>
            </a:br>
            <a:r>
              <a:rPr lang="en-US" dirty="0"/>
              <a:t>Ambulatory OB/GYN (clinic) - 3 months</a:t>
            </a:r>
            <a:br>
              <a:rPr lang="en-US" dirty="0"/>
            </a:br>
            <a:r>
              <a:rPr lang="en-US" dirty="0"/>
              <a:t>Electives - 3 months</a:t>
            </a:r>
          </a:p>
        </p:txBody>
      </p:sp>
    </p:spTree>
    <p:extLst>
      <p:ext uri="{BB962C8B-B14F-4D97-AF65-F5344CB8AC3E}">
        <p14:creationId xmlns:p14="http://schemas.microsoft.com/office/powerpoint/2010/main" val="127038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Weeknight </a:t>
            </a:r>
            <a:r>
              <a:rPr lang="en-US" dirty="0"/>
              <a:t>Call</a:t>
            </a:r>
          </a:p>
          <a:p>
            <a:r>
              <a:rPr lang="en-US" dirty="0" smtClean="0"/>
              <a:t>"</a:t>
            </a:r>
            <a:r>
              <a:rPr lang="en-US" dirty="0"/>
              <a:t>night float" </a:t>
            </a:r>
            <a:r>
              <a:rPr lang="en-US" dirty="0" smtClean="0"/>
              <a:t>system</a:t>
            </a:r>
            <a:endParaRPr lang="en-US" dirty="0"/>
          </a:p>
          <a:p>
            <a:r>
              <a:rPr lang="en-US" dirty="0"/>
              <a:t>The night call residents work from 6 p.m. through 8 a.m., Sunday through Thursday nights. The night call residents typically leave the hospital by 8:30 a.m., following morning "board" rounds. PGY-4 residents take call from home.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Weekend </a:t>
            </a:r>
            <a:r>
              <a:rPr lang="en-US" dirty="0"/>
              <a:t>Call</a:t>
            </a:r>
          </a:p>
          <a:p>
            <a:r>
              <a:rPr lang="en-US" dirty="0"/>
              <a:t>The PGY-2 or 3 resident and PGY-1 resident assigned call on Friday evening will work from 5 p.m. until Saturday at 8 a.m. The PGY-2 or 3 resident and PGY-1 resident assigned call on Saturday will work from 8 a.m. Saturday until 8 a.m. Sunday. The PGY-2 or 3 resident and PGY-1 resident assigned call on Sunday will work from 8 a.m. Sunday until 6 p.m.  PGY-4 residents take call from home.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7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“Categorical” offers </a:t>
            </a:r>
            <a:r>
              <a:rPr lang="en-US" dirty="0"/>
              <a:t>full residency </a:t>
            </a:r>
            <a:r>
              <a:rPr lang="en-US" dirty="0" smtClean="0"/>
              <a:t>training </a:t>
            </a:r>
          </a:p>
          <a:p>
            <a:endParaRPr lang="en-US" dirty="0"/>
          </a:p>
          <a:p>
            <a:r>
              <a:rPr lang="en-US" dirty="0" smtClean="0"/>
              <a:t>“Preliminary” offers</a:t>
            </a:r>
            <a:r>
              <a:rPr lang="en-US" dirty="0"/>
              <a:t> one to two years of training </a:t>
            </a:r>
            <a:r>
              <a:rPr lang="en-US" dirty="0" smtClean="0"/>
              <a:t>prior </a:t>
            </a:r>
            <a:r>
              <a:rPr lang="en-US" dirty="0"/>
              <a:t>to entry into advanced specialty </a:t>
            </a:r>
            <a:r>
              <a:rPr lang="en-US" dirty="0" smtClean="0"/>
              <a:t>programs. </a:t>
            </a:r>
          </a:p>
          <a:p>
            <a:endParaRPr lang="en-US" dirty="0"/>
          </a:p>
          <a:p>
            <a:r>
              <a:rPr lang="en-US" dirty="0" smtClean="0"/>
              <a:t>“Transitional” – not </a:t>
            </a:r>
            <a:r>
              <a:rPr lang="en-US" dirty="0" err="1" smtClean="0"/>
              <a:t>speciality</a:t>
            </a:r>
            <a:r>
              <a:rPr lang="en-US" dirty="0" smtClean="0"/>
              <a:t> focused. Offers intern experience in surgery and internal medicine.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90984" y="838530"/>
            <a:ext cx="5247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Categorical VS Preliminary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1584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128" y="1248192"/>
            <a:ext cx="7315200" cy="5120640"/>
          </a:xfrm>
        </p:spPr>
        <p:txBody>
          <a:bodyPr/>
          <a:lstStyle/>
          <a:p>
            <a:r>
              <a:rPr lang="en-US" dirty="0"/>
              <a:t>↓  Medical director</a:t>
            </a:r>
          </a:p>
          <a:p>
            <a:r>
              <a:rPr lang="en-US" dirty="0"/>
              <a:t>↓  Head of department</a:t>
            </a:r>
          </a:p>
          <a:p>
            <a:r>
              <a:rPr lang="en-US" dirty="0"/>
              <a:t>↓  Attending physician or hospitalist</a:t>
            </a:r>
          </a:p>
          <a:p>
            <a:r>
              <a:rPr lang="en-US" dirty="0"/>
              <a:t>↓  Fellow</a:t>
            </a:r>
          </a:p>
          <a:p>
            <a:r>
              <a:rPr lang="en-US" dirty="0"/>
              <a:t>↓  Chief resident</a:t>
            </a:r>
          </a:p>
          <a:p>
            <a:r>
              <a:rPr lang="en-US" dirty="0"/>
              <a:t>↓  Senior resident (usually third year resident)</a:t>
            </a:r>
          </a:p>
          <a:p>
            <a:r>
              <a:rPr lang="en-US" dirty="0"/>
              <a:t>↓  Junior resident (usually second year resident)</a:t>
            </a:r>
          </a:p>
          <a:p>
            <a:r>
              <a:rPr lang="en-US" dirty="0"/>
              <a:t>↓  Intern (first year resident)</a:t>
            </a:r>
          </a:p>
          <a:p>
            <a:r>
              <a:rPr lang="en-US" dirty="0"/>
              <a:t>↓  Medical student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41174" y="477506"/>
            <a:ext cx="3623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Medical Hierarchy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7217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44281" y="1804086"/>
            <a:ext cx="3937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Thank you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5339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UCSD/VA General Surgery	4 months</a:t>
            </a:r>
          </a:p>
          <a:p>
            <a:r>
              <a:rPr lang="en-US" dirty="0"/>
              <a:t>Surgical ICU	</a:t>
            </a:r>
            <a:r>
              <a:rPr lang="en-US" dirty="0" smtClean="0"/>
              <a:t>                                    1 </a:t>
            </a:r>
            <a:r>
              <a:rPr lang="en-US" dirty="0"/>
              <a:t>month</a:t>
            </a:r>
          </a:p>
          <a:p>
            <a:r>
              <a:rPr lang="en-US" dirty="0"/>
              <a:t>Transplant	</a:t>
            </a:r>
            <a:r>
              <a:rPr lang="en-US" dirty="0" smtClean="0"/>
              <a:t>                                    1 </a:t>
            </a:r>
            <a:r>
              <a:rPr lang="en-US" dirty="0"/>
              <a:t>month</a:t>
            </a:r>
          </a:p>
          <a:p>
            <a:r>
              <a:rPr lang="en-US" dirty="0"/>
              <a:t>CT Surgery	</a:t>
            </a:r>
            <a:r>
              <a:rPr lang="en-US" dirty="0" smtClean="0"/>
              <a:t>                                    1 </a:t>
            </a:r>
            <a:r>
              <a:rPr lang="en-US" dirty="0"/>
              <a:t>month</a:t>
            </a:r>
          </a:p>
          <a:p>
            <a:r>
              <a:rPr lang="en-US" dirty="0"/>
              <a:t>Vascular Surgery	</a:t>
            </a:r>
            <a:r>
              <a:rPr lang="en-US" dirty="0" smtClean="0"/>
              <a:t>                  2 </a:t>
            </a:r>
            <a:r>
              <a:rPr lang="en-US" dirty="0"/>
              <a:t>months</a:t>
            </a:r>
          </a:p>
          <a:p>
            <a:r>
              <a:rPr lang="en-US" dirty="0"/>
              <a:t>Burn Surgery	</a:t>
            </a:r>
            <a:r>
              <a:rPr lang="en-US" dirty="0" smtClean="0"/>
              <a:t>                                    1 </a:t>
            </a:r>
            <a:r>
              <a:rPr lang="en-US" dirty="0"/>
              <a:t>month</a:t>
            </a:r>
          </a:p>
          <a:p>
            <a:r>
              <a:rPr lang="en-US" dirty="0"/>
              <a:t>Plastic </a:t>
            </a:r>
            <a:r>
              <a:rPr lang="en-US" dirty="0" smtClean="0"/>
              <a:t>Surgery                              </a:t>
            </a:r>
            <a:r>
              <a:rPr lang="en-US" dirty="0"/>
              <a:t>	1 month</a:t>
            </a:r>
          </a:p>
        </p:txBody>
      </p:sp>
    </p:spTree>
    <p:extLst>
      <p:ext uri="{BB962C8B-B14F-4D97-AF65-F5344CB8AC3E}">
        <p14:creationId xmlns:p14="http://schemas.microsoft.com/office/powerpoint/2010/main" val="327839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PGY 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UCSD/VA General Surgery	4 months</a:t>
            </a:r>
          </a:p>
          <a:p>
            <a:r>
              <a:rPr lang="en-US" dirty="0"/>
              <a:t>Trauma Surgery	</a:t>
            </a:r>
            <a:r>
              <a:rPr lang="en-US" dirty="0" smtClean="0"/>
              <a:t>                  2 </a:t>
            </a:r>
            <a:r>
              <a:rPr lang="en-US" dirty="0"/>
              <a:t>months</a:t>
            </a:r>
          </a:p>
          <a:p>
            <a:r>
              <a:rPr lang="en-US" dirty="0"/>
              <a:t>Vascular </a:t>
            </a:r>
            <a:r>
              <a:rPr lang="en-US" dirty="0" smtClean="0"/>
              <a:t>Surgery                 </a:t>
            </a:r>
            <a:r>
              <a:rPr lang="en-US" dirty="0"/>
              <a:t>	1 month</a:t>
            </a:r>
          </a:p>
          <a:p>
            <a:r>
              <a:rPr lang="en-US" dirty="0"/>
              <a:t>Children's </a:t>
            </a:r>
            <a:r>
              <a:rPr lang="en-US" dirty="0" smtClean="0"/>
              <a:t>Hospital                     </a:t>
            </a:r>
            <a:r>
              <a:rPr lang="en-US" dirty="0"/>
              <a:t>	2 months</a:t>
            </a:r>
          </a:p>
        </p:txBody>
      </p:sp>
    </p:spTree>
    <p:extLst>
      <p:ext uri="{BB962C8B-B14F-4D97-AF65-F5344CB8AC3E}">
        <p14:creationId xmlns:p14="http://schemas.microsoft.com/office/powerpoint/2010/main" val="219867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PGY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UCSD/VA General </a:t>
            </a:r>
            <a:r>
              <a:rPr lang="en-US" dirty="0" smtClean="0"/>
              <a:t>Surgery              5 </a:t>
            </a:r>
            <a:r>
              <a:rPr lang="en-US" dirty="0"/>
              <a:t>months</a:t>
            </a:r>
          </a:p>
          <a:p>
            <a:r>
              <a:rPr lang="en-US" dirty="0"/>
              <a:t>Trauma Surgery	</a:t>
            </a:r>
            <a:r>
              <a:rPr lang="en-US" dirty="0" smtClean="0"/>
              <a:t>                 2 </a:t>
            </a:r>
            <a:r>
              <a:rPr lang="en-US" dirty="0"/>
              <a:t>months</a:t>
            </a:r>
          </a:p>
          <a:p>
            <a:r>
              <a:rPr lang="en-US" dirty="0" smtClean="0"/>
              <a:t>General </a:t>
            </a:r>
            <a:r>
              <a:rPr lang="en-US" dirty="0"/>
              <a:t>Surgery	</a:t>
            </a:r>
            <a:r>
              <a:rPr lang="en-US" dirty="0" smtClean="0"/>
              <a:t>                 4 </a:t>
            </a:r>
            <a:r>
              <a:rPr lang="en-US" dirty="0"/>
              <a:t>months</a:t>
            </a:r>
          </a:p>
          <a:p>
            <a:r>
              <a:rPr lang="en-US" dirty="0" smtClean="0"/>
              <a:t>Vascular </a:t>
            </a:r>
            <a:r>
              <a:rPr lang="en-US" dirty="0"/>
              <a:t>Surgery	</a:t>
            </a:r>
            <a:r>
              <a:rPr lang="en-US" dirty="0" smtClean="0"/>
              <a:t>                 1 </a:t>
            </a:r>
            <a:r>
              <a:rPr lang="en-US" dirty="0"/>
              <a:t>month</a:t>
            </a:r>
          </a:p>
        </p:txBody>
      </p:sp>
    </p:spTree>
    <p:extLst>
      <p:ext uri="{BB962C8B-B14F-4D97-AF65-F5344CB8AC3E}">
        <p14:creationId xmlns:p14="http://schemas.microsoft.com/office/powerpoint/2010/main" val="428140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PGY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UCSD/VA General </a:t>
            </a:r>
            <a:r>
              <a:rPr lang="en-US" dirty="0" smtClean="0"/>
              <a:t>Surgery            10 </a:t>
            </a:r>
            <a:r>
              <a:rPr lang="en-US" dirty="0"/>
              <a:t>months</a:t>
            </a:r>
          </a:p>
          <a:p>
            <a:r>
              <a:rPr lang="en-US" dirty="0"/>
              <a:t>Vascular Surgery	</a:t>
            </a:r>
            <a:r>
              <a:rPr lang="en-US" dirty="0" smtClean="0"/>
              <a:t>               2 </a:t>
            </a:r>
            <a:r>
              <a:rPr lang="en-US" dirty="0"/>
              <a:t>months</a:t>
            </a:r>
          </a:p>
        </p:txBody>
      </p:sp>
    </p:spTree>
    <p:extLst>
      <p:ext uri="{BB962C8B-B14F-4D97-AF65-F5344CB8AC3E}">
        <p14:creationId xmlns:p14="http://schemas.microsoft.com/office/powerpoint/2010/main" val="384523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Duty Hour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9224" y="513979"/>
            <a:ext cx="7807867" cy="5820897"/>
          </a:xfrm>
        </p:spPr>
        <p:txBody>
          <a:bodyPr>
            <a:normAutofit/>
          </a:bodyPr>
          <a:lstStyle/>
          <a:p>
            <a:r>
              <a:rPr lang="en-US" dirty="0"/>
              <a:t>80 hours AVERAGED over 4 weeks</a:t>
            </a:r>
          </a:p>
          <a:p>
            <a:r>
              <a:rPr lang="en-US" dirty="0" smtClean="0"/>
              <a:t>Continuous </a:t>
            </a:r>
            <a:r>
              <a:rPr lang="en-US" dirty="0"/>
              <a:t>hours -&gt;24 + 6 = 30 hours</a:t>
            </a:r>
          </a:p>
          <a:p>
            <a:r>
              <a:rPr lang="en-US" dirty="0"/>
              <a:t>Days off -&gt; 1:7 on average </a:t>
            </a:r>
          </a:p>
          <a:p>
            <a:r>
              <a:rPr lang="en-US" dirty="0"/>
              <a:t>10 Hour respite between shifts</a:t>
            </a:r>
          </a:p>
          <a:p>
            <a:r>
              <a:rPr lang="en-US" dirty="0"/>
              <a:t>W</a:t>
            </a:r>
            <a:r>
              <a:rPr lang="en-US" dirty="0" smtClean="0"/>
              <a:t>orking </a:t>
            </a:r>
            <a:r>
              <a:rPr lang="en-US" dirty="0"/>
              <a:t>hours for PGY II residents and above, Monday to Friday are 6:00 a.m. – 6:00 p.m.  </a:t>
            </a:r>
            <a:endParaRPr lang="en-US" dirty="0" smtClean="0"/>
          </a:p>
          <a:p>
            <a:r>
              <a:rPr lang="en-US" dirty="0" smtClean="0"/>
              <a:t>Working </a:t>
            </a:r>
            <a:r>
              <a:rPr lang="en-US" dirty="0"/>
              <a:t>hours for PGY I residents is either 6:00 a.m. - 7:00 p.m. or 6:00 p.m. to 7:00 a.m</a:t>
            </a:r>
            <a:r>
              <a:rPr lang="en-US" dirty="0" smtClean="0"/>
              <a:t>.</a:t>
            </a:r>
          </a:p>
          <a:p>
            <a:r>
              <a:rPr lang="en-US" dirty="0"/>
              <a:t>PGY I duty period does not exceed 16 hours in duration.</a:t>
            </a:r>
          </a:p>
          <a:p>
            <a:r>
              <a:rPr lang="en-US" dirty="0"/>
              <a:t>PGY II and above duty hour is a maximum of 24 hours of continuous duty in the hospital with strategic napping after 16 hours of continuous duty and/or between 10:00 p.m. and 6:00 a.m.  2-3 hours of napping will be </a:t>
            </a:r>
            <a:r>
              <a:rPr lang="en-US" dirty="0" smtClean="0"/>
              <a:t>arranged</a:t>
            </a:r>
          </a:p>
          <a:p>
            <a:r>
              <a:rPr lang="en-US" dirty="0"/>
              <a:t>PGY-2 residents and above must be scheduled for in-house call no more frequently than every-third-night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09071" y="279333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662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951470"/>
            <a:ext cx="6734432" cy="5033278"/>
          </a:xfrm>
        </p:spPr>
        <p:txBody>
          <a:bodyPr/>
          <a:lstStyle/>
          <a:p>
            <a:r>
              <a:rPr lang="en-US" dirty="0"/>
              <a:t>Educational </a:t>
            </a:r>
            <a:r>
              <a:rPr lang="en-US" dirty="0" smtClean="0"/>
              <a:t>Stipend (4800) to all residents</a:t>
            </a:r>
          </a:p>
          <a:p>
            <a:r>
              <a:rPr lang="en-US" dirty="0"/>
              <a:t>Licensing Fees and USMLE Step III application </a:t>
            </a:r>
            <a:r>
              <a:rPr lang="en-US" dirty="0" smtClean="0"/>
              <a:t>fees are paid by hospital</a:t>
            </a:r>
          </a:p>
          <a:p>
            <a:r>
              <a:rPr lang="en-US" dirty="0"/>
              <a:t>Four weeks of paid </a:t>
            </a:r>
            <a:r>
              <a:rPr lang="en-US" dirty="0" smtClean="0"/>
              <a:t>vacation per year</a:t>
            </a:r>
          </a:p>
          <a:p>
            <a:r>
              <a:rPr lang="en-US" dirty="0"/>
              <a:t>Insurance </a:t>
            </a:r>
            <a:r>
              <a:rPr lang="en-US" dirty="0" smtClean="0"/>
              <a:t>Cov</a:t>
            </a:r>
            <a:r>
              <a:rPr lang="en-US" dirty="0"/>
              <a:t>erage</a:t>
            </a:r>
            <a:endParaRPr lang="en-US" dirty="0" smtClean="0"/>
          </a:p>
          <a:p>
            <a:r>
              <a:rPr lang="en-US" dirty="0"/>
              <a:t>Life </a:t>
            </a:r>
            <a:r>
              <a:rPr lang="en-US" dirty="0" smtClean="0"/>
              <a:t>Insurance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36973" y="951470"/>
            <a:ext cx="1374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Salary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6260"/>
            <a:ext cx="4939448" cy="384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7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 Months</a:t>
            </a:r>
            <a:r>
              <a:rPr lang="en-US" dirty="0"/>
              <a:t> Neurosurgery </a:t>
            </a:r>
            <a:endParaRPr lang="en-US" dirty="0" smtClean="0"/>
          </a:p>
          <a:p>
            <a:r>
              <a:rPr lang="en-US" dirty="0" smtClean="0"/>
              <a:t>3 </a:t>
            </a:r>
            <a:r>
              <a:rPr lang="en-US" dirty="0"/>
              <a:t>Months Neuro critical care/</a:t>
            </a:r>
            <a:r>
              <a:rPr lang="en-US" dirty="0" err="1"/>
              <a:t>neuroendovascular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1 </a:t>
            </a:r>
            <a:r>
              <a:rPr lang="en-US" dirty="0"/>
              <a:t>Month of ENT and 1 month of surgical ICU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94173" y="864108"/>
            <a:ext cx="2803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Neurosurgery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9438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344</TotalTime>
  <Words>427</Words>
  <Application>Microsoft Office PowerPoint</Application>
  <PresentationFormat>Widescreen</PresentationFormat>
  <Paragraphs>130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Corbel</vt:lpstr>
      <vt:lpstr>Wingdings 2</vt:lpstr>
      <vt:lpstr>Frame</vt:lpstr>
      <vt:lpstr>  Information About Different Residency Programs </vt:lpstr>
      <vt:lpstr>PGY 1</vt:lpstr>
      <vt:lpstr>PGY 2</vt:lpstr>
      <vt:lpstr>PGY 3</vt:lpstr>
      <vt:lpstr>PGY 4</vt:lpstr>
      <vt:lpstr>PGY 5</vt:lpstr>
      <vt:lpstr>Duty Hour Requirements</vt:lpstr>
      <vt:lpstr>PowerPoint Presentation</vt:lpstr>
      <vt:lpstr>PGY 1</vt:lpstr>
      <vt:lpstr>PGY 2 &amp; PGY 3  PGY 4 &amp; PGY 5  PGY-6  PGY 7</vt:lpstr>
      <vt:lpstr>PowerPoint Presentation</vt:lpstr>
      <vt:lpstr>Plastic Surgery Prerequisites</vt:lpstr>
      <vt:lpstr>North Carolina School of Medicine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PGY 1     PGY 2</vt:lpstr>
      <vt:lpstr>PGY 3   PGY 4</vt:lpstr>
      <vt:lpstr>PowerPoint Presentation</vt:lpstr>
      <vt:lpstr>PowerPoint Presentation</vt:lpstr>
      <vt:lpstr>PowerPoint Presentation</vt:lpstr>
      <vt:lpstr>PowerPoint Presentation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about different residency programs</dc:title>
  <dc:creator>RePack by Diakov</dc:creator>
  <cp:lastModifiedBy>RePack by Diakov</cp:lastModifiedBy>
  <cp:revision>27</cp:revision>
  <dcterms:created xsi:type="dcterms:W3CDTF">2017-04-15T14:05:22Z</dcterms:created>
  <dcterms:modified xsi:type="dcterms:W3CDTF">2017-04-22T15:53:38Z</dcterms:modified>
</cp:coreProperties>
</file>